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www.maam.ru/upload/blogs/detsad-145009-14772496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508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www.maam.ru/upload/blogs/detsad-145009-147725006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698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www.maam.ru/upload/blogs/detsad-145009-147725041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974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www.maam.ru/upload/blogs/detsad-145009-147725096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569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ÐÐ°ÑÑÐµÑ-ÐºÐ»Ð°ÑÑ Â«ÐÑÐºÐ»Ð° Ð¸Ð· Ð½Ð¸ÑÐ¾ÐºÂ» Ð´Ð»Ñ Ð´ÐµÑÐµÐ¹ ÑÑÐ°ÑÑÐµÐ¹ Ð³ÑÑÐ¿Ð¿Ñ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167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RePack by Diakov</cp:lastModifiedBy>
  <cp:revision>4</cp:revision>
  <dcterms:created xsi:type="dcterms:W3CDTF">2019-02-22T07:48:20Z</dcterms:created>
  <dcterms:modified xsi:type="dcterms:W3CDTF">2019-02-22T08:23:32Z</dcterms:modified>
</cp:coreProperties>
</file>