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1" r:id="rId2"/>
    <p:sldId id="323" r:id="rId3"/>
    <p:sldId id="324" r:id="rId4"/>
    <p:sldId id="260" r:id="rId5"/>
    <p:sldId id="263" r:id="rId6"/>
    <p:sldId id="262" r:id="rId7"/>
    <p:sldId id="264" r:id="rId8"/>
    <p:sldId id="265" r:id="rId9"/>
    <p:sldId id="266" r:id="rId10"/>
    <p:sldId id="267" r:id="rId11"/>
    <p:sldId id="303" r:id="rId12"/>
    <p:sldId id="268" r:id="rId13"/>
    <p:sldId id="314" r:id="rId14"/>
    <p:sldId id="316" r:id="rId15"/>
    <p:sldId id="301" r:id="rId16"/>
    <p:sldId id="302" r:id="rId17"/>
    <p:sldId id="270" r:id="rId18"/>
    <p:sldId id="275" r:id="rId19"/>
    <p:sldId id="325" r:id="rId20"/>
    <p:sldId id="326" r:id="rId21"/>
    <p:sldId id="327" r:id="rId22"/>
    <p:sldId id="328" r:id="rId23"/>
    <p:sldId id="32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EED5"/>
    <a:srgbClr val="D0CBB7"/>
    <a:srgbClr val="000000"/>
    <a:srgbClr val="9E9CAB"/>
    <a:srgbClr val="139D1A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-888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 – презентация на тему: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4800" b="1" i="1" dirty="0">
                <a:solidFill>
                  <a:srgbClr val="FF0000"/>
                </a:solidFill>
              </a:rPr>
              <a:t>  </a:t>
            </a:r>
            <a:r>
              <a:rPr lang="ru-RU" sz="4900" b="1" i="1" dirty="0">
                <a:solidFill>
                  <a:srgbClr val="FF0000"/>
                </a:solidFill>
              </a:rPr>
              <a:t> «Красная  книга Тверской области» </a:t>
            </a:r>
          </a:p>
          <a:p>
            <a:pPr>
              <a:buNone/>
            </a:pPr>
            <a:r>
              <a:rPr lang="ru-RU" sz="6000" b="1" i="1" dirty="0">
                <a:solidFill>
                  <a:srgbClr val="C00000"/>
                </a:solidFill>
              </a:rPr>
              <a:t>      </a:t>
            </a:r>
            <a:endParaRPr lang="ru-RU" sz="2000" i="1" dirty="0"/>
          </a:p>
          <a:p>
            <a:pPr>
              <a:buNone/>
            </a:pPr>
            <a:endParaRPr lang="ru-RU" sz="2000" i="1" dirty="0"/>
          </a:p>
          <a:p>
            <a:pPr>
              <a:buNone/>
            </a:pPr>
            <a:endParaRPr lang="ru-RU" sz="2000" i="1" dirty="0"/>
          </a:p>
          <a:p>
            <a:pPr>
              <a:buNone/>
            </a:pPr>
            <a:endParaRPr lang="ru-RU" sz="2000" i="1" dirty="0"/>
          </a:p>
          <a:p>
            <a:pPr algn="r">
              <a:buNone/>
            </a:pPr>
            <a:r>
              <a:rPr lang="ru-RU" sz="2000" i="1" dirty="0" smtClean="0"/>
              <a:t>                                                                                       Работу над проектом                        выполнили дошкольники</a:t>
            </a:r>
          </a:p>
          <a:p>
            <a:pPr algn="r">
              <a:buNone/>
            </a:pPr>
            <a:r>
              <a:rPr lang="ru-RU" sz="2000" i="1" dirty="0" smtClean="0"/>
              <a:t>старшей возрастной </a:t>
            </a:r>
          </a:p>
          <a:p>
            <a:pPr algn="r">
              <a:buNone/>
            </a:pPr>
            <a:r>
              <a:rPr lang="ru-RU" sz="2000" i="1" dirty="0" smtClean="0"/>
              <a:t>группы, под руководством</a:t>
            </a:r>
          </a:p>
          <a:p>
            <a:pPr algn="r">
              <a:buNone/>
            </a:pPr>
            <a:r>
              <a:rPr lang="ru-RU" sz="2000" i="1" dirty="0" smtClean="0"/>
              <a:t> учителя- логопеда Федоровой Н.В.</a:t>
            </a:r>
            <a:endParaRPr lang="ru-RU" sz="2000" i="1" dirty="0"/>
          </a:p>
          <a:p>
            <a:pPr algn="r">
              <a:buNone/>
            </a:pPr>
            <a:endParaRPr lang="ru-RU" sz="2000" i="1" dirty="0"/>
          </a:p>
          <a:p>
            <a:pPr algn="r">
              <a:buNone/>
            </a:pPr>
            <a:endParaRPr lang="ru-RU" sz="2000" i="1" dirty="0"/>
          </a:p>
          <a:p>
            <a:pPr algn="r">
              <a:buNone/>
            </a:pPr>
            <a:endParaRPr lang="ru-RU" sz="2000" i="1" dirty="0"/>
          </a:p>
          <a:p>
            <a:pPr algn="r">
              <a:buNone/>
            </a:pPr>
            <a:endParaRPr lang="ru-RU" sz="2000" i="1" dirty="0"/>
          </a:p>
          <a:p>
            <a:pPr algn="r">
              <a:buNone/>
            </a:pPr>
            <a:r>
              <a:rPr lang="ru-RU" sz="2000" b="1" i="1" dirty="0" smtClean="0"/>
              <a:t>                                  </a:t>
            </a:r>
            <a:r>
              <a:rPr lang="ru-RU" sz="2000" i="1" dirty="0" smtClean="0"/>
              <a:t>    </a:t>
            </a:r>
            <a:r>
              <a:rPr lang="ru-RU" sz="2000" b="1" i="1" dirty="0" smtClean="0"/>
              <a:t>      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335590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Что такое Красная книга?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99992" y="975845"/>
            <a:ext cx="4752528" cy="500141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ru-RU" b="1" dirty="0">
                <a:solidFill>
                  <a:srgbClr val="FF0000"/>
                </a:solidFill>
              </a:rPr>
              <a:t>   Красная книга</a:t>
            </a:r>
            <a:r>
              <a:rPr lang="ru-RU" dirty="0"/>
              <a:t> — это </a:t>
            </a:r>
            <a:r>
              <a:rPr lang="ru-RU" dirty="0" smtClean="0"/>
              <a:t>список редких </a:t>
            </a:r>
            <a:r>
              <a:rPr lang="ru-RU" dirty="0"/>
              <a:t>и </a:t>
            </a:r>
            <a:r>
              <a:rPr lang="ru-RU" dirty="0" smtClean="0"/>
              <a:t>находящихся под </a:t>
            </a:r>
            <a:r>
              <a:rPr lang="ru-RU" dirty="0"/>
              <a:t>угрозой исчезновения животных, растений и грибов. Книга имеет красный переплёт, отсюда она и получила своё название.</a:t>
            </a:r>
          </a:p>
          <a:p>
            <a:endParaRPr lang="ru-RU" dirty="0"/>
          </a:p>
        </p:txBody>
      </p:sp>
      <p:pic>
        <p:nvPicPr>
          <p:cNvPr id="1027" name="Picture 3" descr="C:\Users\Liudmila Kibler\Documents\601244935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975845"/>
            <a:ext cx="3816424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История создания Красной книги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/>
              <a:t> Это книга о живом, которому грозит опасность исчезновения. Много самых разных зверей, птиц, растений истребили люди. Но в конце концов поняли, если не помочь природе, животные и растения  будут гибнуть </a:t>
            </a:r>
            <a:r>
              <a:rPr lang="ru-RU" dirty="0" smtClean="0"/>
              <a:t>всё </a:t>
            </a:r>
            <a:r>
              <a:rPr lang="ru-RU" dirty="0"/>
              <a:t>больше. Чтобы это не случилось, ученые составили специальную книгу - </a:t>
            </a:r>
            <a:r>
              <a:rPr lang="ru-RU" b="1" dirty="0">
                <a:solidFill>
                  <a:srgbClr val="FF0000"/>
                </a:solidFill>
              </a:rPr>
              <a:t>КРАСНУЮ КНИГУ. </a:t>
            </a:r>
            <a:r>
              <a:rPr lang="ru-RU" dirty="0"/>
              <a:t>Писатель Николай Сладков, создавший немало книг о животных, так рассказывает об этой книге: «Красный цвет книги - запрещающий цвет: стоп, остановись! Дальше так нельзя. Красная книга сама не охраняет, а только предупреждает».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Красная </a:t>
            </a:r>
            <a:r>
              <a:rPr lang="ru-RU" dirty="0"/>
              <a:t>книга Тверской области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628800"/>
            <a:ext cx="828092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000" dirty="0" smtClean="0"/>
              <a:t>    В 1992 году </a:t>
            </a:r>
            <a:r>
              <a:rPr lang="ru-RU" sz="3000" dirty="0"/>
              <a:t>Тверской городской совет народных депутатов принял</a:t>
            </a:r>
            <a:r>
              <a:rPr lang="en-US" sz="3000" dirty="0"/>
              <a:t> </a:t>
            </a:r>
            <a:r>
              <a:rPr lang="ru-RU" sz="3000" dirty="0"/>
              <a:t>постановление </a:t>
            </a:r>
            <a:r>
              <a:rPr lang="ru-RU" sz="3000" dirty="0" smtClean="0"/>
              <a:t>«Об </a:t>
            </a:r>
            <a:r>
              <a:rPr lang="ru-RU" sz="3000" dirty="0"/>
              <a:t>утверждении и ведении Красной книги Тверской области».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История Красной книги Тверской области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499992" y="1196752"/>
            <a:ext cx="3816424" cy="27363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Первый </a:t>
            </a:r>
            <a:r>
              <a:rPr lang="ru-RU" sz="2400" dirty="0"/>
              <a:t>перечень редких и </a:t>
            </a:r>
            <a:r>
              <a:rPr lang="ru-RU" sz="2400" dirty="0" smtClean="0"/>
              <a:t>   исчезающих </a:t>
            </a:r>
            <a:r>
              <a:rPr lang="ru-RU" sz="2400" dirty="0"/>
              <a:t>видов </a:t>
            </a:r>
            <a:r>
              <a:rPr lang="ru-RU" sz="2400" dirty="0" smtClean="0"/>
              <a:t> </a:t>
            </a:r>
            <a:r>
              <a:rPr lang="ru-RU" sz="2400" dirty="0"/>
              <a:t>растений </a:t>
            </a:r>
            <a:r>
              <a:rPr lang="ru-RU" sz="2400" dirty="0" smtClean="0"/>
              <a:t> и животных  насчитывал</a:t>
            </a:r>
            <a:r>
              <a:rPr lang="ru-RU" sz="2400" dirty="0"/>
              <a:t>:</a:t>
            </a:r>
          </a:p>
          <a:p>
            <a:pPr marL="0" indent="0">
              <a:buNone/>
            </a:pPr>
            <a:r>
              <a:rPr lang="ru-RU" sz="2400" b="1" dirty="0"/>
              <a:t>183</a:t>
            </a:r>
            <a:r>
              <a:rPr lang="ru-RU" sz="2400" dirty="0"/>
              <a:t> вида растений, лишайников, грибов и </a:t>
            </a:r>
            <a:r>
              <a:rPr lang="ru-RU" sz="2400" b="1" dirty="0"/>
              <a:t>160 </a:t>
            </a:r>
            <a:r>
              <a:rPr lang="ru-RU" sz="2400" dirty="0"/>
              <a:t>видов </a:t>
            </a:r>
            <a:r>
              <a:rPr lang="ru-RU" sz="2400" dirty="0" smtClean="0"/>
              <a:t>животных.</a:t>
            </a:r>
            <a:endParaRPr lang="ru-RU" sz="2400" dirty="0"/>
          </a:p>
        </p:txBody>
      </p:sp>
      <p:pic>
        <p:nvPicPr>
          <p:cNvPr id="1026" name="Picture 2" descr="https://images.vfl.ru/ii/1548445668/dc5ee365/251102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4077072"/>
            <a:ext cx="4038600" cy="242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rtmaki.su/wp-content/uploads/2018/03/Venerin-bashmachok-1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417638"/>
            <a:ext cx="3397019" cy="509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24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http://5geografiya.net/datas/geografija/Krasnaja-kniga-Tveri/0004-004-Pervaja-Krasnaja-kniga-Tverskoj-oblast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58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Picture 2" descr="https://myslide.ru/documents_4/ad502c6df38303a380f6654bea454093/img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myslide.ru/documents_4/ad502c6df38303a380f6654bea454093/img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2600" dirty="0"/>
              <a:t>   </a:t>
            </a:r>
            <a:r>
              <a:rPr lang="ru-RU" sz="5200" b="1" i="1" dirty="0">
                <a:solidFill>
                  <a:srgbClr val="7030A0"/>
                </a:solidFill>
              </a:rPr>
              <a:t>Растения и животные, занесённые в Красную книгу Тверской </a:t>
            </a:r>
            <a:r>
              <a:rPr lang="ru-RU" sz="5200" b="1" i="1" dirty="0" smtClean="0">
                <a:solidFill>
                  <a:srgbClr val="7030A0"/>
                </a:solidFill>
              </a:rPr>
              <a:t>области</a:t>
            </a:r>
            <a:r>
              <a:rPr lang="en-US" sz="5200" b="1" i="1" dirty="0" smtClean="0">
                <a:solidFill>
                  <a:srgbClr val="7030A0"/>
                </a:solidFill>
              </a:rPr>
              <a:t>, и </a:t>
            </a:r>
            <a:r>
              <a:rPr lang="en-US" sz="5200" b="1" i="1" dirty="0" err="1" smtClean="0">
                <a:solidFill>
                  <a:srgbClr val="7030A0"/>
                </a:solidFill>
              </a:rPr>
              <a:t>причины</a:t>
            </a:r>
            <a:r>
              <a:rPr lang="en-US" sz="5200" b="1" i="1" dirty="0" smtClean="0">
                <a:solidFill>
                  <a:srgbClr val="7030A0"/>
                </a:solidFill>
              </a:rPr>
              <a:t> </a:t>
            </a:r>
            <a:r>
              <a:rPr lang="en-US" sz="5200" b="1" i="1" dirty="0" err="1" smtClean="0">
                <a:solidFill>
                  <a:srgbClr val="7030A0"/>
                </a:solidFill>
              </a:rPr>
              <a:t>уменьшения</a:t>
            </a:r>
            <a:r>
              <a:rPr lang="en-US" sz="5200" b="1" i="1" dirty="0" smtClean="0">
                <a:solidFill>
                  <a:srgbClr val="7030A0"/>
                </a:solidFill>
              </a:rPr>
              <a:t> </a:t>
            </a:r>
            <a:r>
              <a:rPr lang="en-US" sz="5200" b="1" i="1" dirty="0" err="1" smtClean="0">
                <a:solidFill>
                  <a:srgbClr val="7030A0"/>
                </a:solidFill>
              </a:rPr>
              <a:t>их</a:t>
            </a:r>
            <a:r>
              <a:rPr lang="en-US" sz="5200" b="1" i="1" dirty="0" smtClean="0">
                <a:solidFill>
                  <a:srgbClr val="7030A0"/>
                </a:solidFill>
              </a:rPr>
              <a:t> </a:t>
            </a:r>
            <a:r>
              <a:rPr lang="en-US" sz="5200" b="1" i="1" dirty="0" err="1" smtClean="0">
                <a:solidFill>
                  <a:srgbClr val="7030A0"/>
                </a:solidFill>
              </a:rPr>
              <a:t>численности</a:t>
            </a:r>
            <a:r>
              <a:rPr lang="ru-RU" sz="6000" b="1" i="1" dirty="0">
                <a:solidFill>
                  <a:srgbClr val="7030A0"/>
                </a:solidFill>
              </a:rPr>
              <a:t/>
            </a:r>
            <a:br>
              <a:rPr lang="ru-RU" sz="6000" b="1" i="1" dirty="0">
                <a:solidFill>
                  <a:srgbClr val="7030A0"/>
                </a:solidFill>
              </a:rPr>
            </a:br>
            <a:endParaRPr lang="ru-RU" sz="60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Обыкновенная </a:t>
            </a:r>
            <a:r>
              <a:rPr lang="ru-RU" b="1" dirty="0" smtClean="0">
                <a:solidFill>
                  <a:srgbClr val="7030A0"/>
                </a:solidFill>
              </a:rPr>
              <a:t>белка–летяга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sz="2400" dirty="0" smtClean="0"/>
              <a:t>вырубка </a:t>
            </a:r>
            <a:r>
              <a:rPr lang="ru-RU" sz="2400" dirty="0"/>
              <a:t>лесов, изъятие дуплистых деревьев, загрязнение окружающей </a:t>
            </a:r>
            <a:r>
              <a:rPr lang="ru-RU" sz="2400" dirty="0" smtClean="0"/>
              <a:t>среды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6146" name="Picture 2" descr="https://www.syl.ru/misc/i/ai/174021/6767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572" y="1556792"/>
            <a:ext cx="7740860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507288" cy="1124744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Обогащение развивающей среды</a:t>
            </a:r>
            <a:endParaRPr lang="ru-RU" sz="3600" dirty="0"/>
          </a:p>
        </p:txBody>
      </p:sp>
      <p:pic>
        <p:nvPicPr>
          <p:cNvPr id="1026" name="Picture 2" descr="C:\Users\Lenovo\Desktop\фото\IMG-20221214-WA0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144000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25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dirty="0"/>
              <a:t>Актуальность темы: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pc="-100" dirty="0" smtClean="0"/>
              <a:t>Многие</a:t>
            </a:r>
            <a:r>
              <a:rPr lang="en-US" spc="-100" dirty="0"/>
              <a:t> </a:t>
            </a:r>
            <a:r>
              <a:rPr lang="en-US" spc="-100" dirty="0" smtClean="0"/>
              <a:t> </a:t>
            </a:r>
            <a:r>
              <a:rPr lang="ru-RU" spc="-100" dirty="0" smtClean="0"/>
              <a:t>литературные </a:t>
            </a:r>
            <a:r>
              <a:rPr lang="ru-RU" spc="-100" dirty="0"/>
              <a:t>произведения, </a:t>
            </a:r>
            <a:r>
              <a:rPr lang="ru-RU" spc="-100" dirty="0" smtClean="0"/>
              <a:t>документальные, художественные фильмы, телепередачи  </a:t>
            </a:r>
            <a:r>
              <a:rPr lang="ru-RU" spc="-100" dirty="0"/>
              <a:t>заставляют задуматься о бедственном положении всего живого. Природа находится в </a:t>
            </a:r>
            <a:r>
              <a:rPr lang="ru-RU" spc="-100" dirty="0" smtClean="0"/>
              <a:t>опасности! В последнее время  тема  охраны окружающего мира очень актуальна </a:t>
            </a:r>
            <a:r>
              <a:rPr lang="en-US" spc="-100" dirty="0" smtClean="0"/>
              <a:t>.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spc="-100" dirty="0"/>
          </a:p>
        </p:txBody>
      </p:sp>
    </p:spTree>
    <p:extLst>
      <p:ext uri="{BB962C8B-B14F-4D97-AF65-F5344CB8AC3E}">
        <p14:creationId xmlns:p14="http://schemas.microsoft.com/office/powerpoint/2010/main" val="309734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Созданная Красная книга</a:t>
            </a:r>
            <a:endParaRPr lang="ru-RU" dirty="0"/>
          </a:p>
        </p:txBody>
      </p:sp>
      <p:pic>
        <p:nvPicPr>
          <p:cNvPr id="2050" name="Picture 2" descr="C:\Users\Lenovo\Desktop\фото\IMG-20221214-WA0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9036496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17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Животные, выполненные в технике оригами.</a:t>
            </a:r>
            <a:endParaRPr lang="ru-RU" sz="3600" dirty="0"/>
          </a:p>
        </p:txBody>
      </p:sp>
      <p:pic>
        <p:nvPicPr>
          <p:cNvPr id="3074" name="Picture 2" descr="C:\Users\Lenovo\Desktop\фото\IMG-20221214-WA0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5076056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Lenovo\Desktop\фото\IMG-20221214-WA0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91377"/>
            <a:ext cx="4330622" cy="526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60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Lenovo\Desktop\фото\IMG-20221214-WA0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Lenovo\Desktop\фото\IMG-20221214-WA00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1" y="48481"/>
            <a:ext cx="5004049" cy="680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27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</a:t>
            </a:r>
            <a:r>
              <a:rPr lang="ru-RU" smtClean="0"/>
              <a:t>за внимание!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31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проекта: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2132856"/>
            <a:ext cx="72728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/>
              <a:t>Разобраться в </a:t>
            </a:r>
            <a:r>
              <a:rPr lang="ru-RU" sz="4000" dirty="0"/>
              <a:t>причинах исчезновения и уменьшения численности растений и животных нашего края. </a:t>
            </a:r>
          </a:p>
        </p:txBody>
      </p:sp>
    </p:spTree>
    <p:extLst>
      <p:ext uri="{BB962C8B-B14F-4D97-AF65-F5344CB8AC3E}">
        <p14:creationId xmlns:p14="http://schemas.microsoft.com/office/powerpoint/2010/main" val="321901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Задачи проекта: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dirty="0" smtClean="0"/>
              <a:t>Познакомить  дошкольников с историей создания   Красной книги </a:t>
            </a:r>
            <a:r>
              <a:rPr lang="ru-RU" sz="2800" dirty="0"/>
              <a:t>Тверской </a:t>
            </a:r>
            <a:r>
              <a:rPr lang="ru-RU" sz="2800" dirty="0" smtClean="0"/>
              <a:t>области.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Рассказать о редких видах </a:t>
            </a:r>
            <a:r>
              <a:rPr lang="ru-RU" sz="2800" dirty="0"/>
              <a:t>растений и животных, занесённых в Красную </a:t>
            </a:r>
            <a:r>
              <a:rPr lang="ru-RU" sz="2800" dirty="0" smtClean="0"/>
              <a:t>книгу и о причинах их исчезновения.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Научить детей</a:t>
            </a:r>
            <a:r>
              <a:rPr lang="ru-RU" sz="2800" dirty="0"/>
              <a:t> </a:t>
            </a:r>
            <a:r>
              <a:rPr lang="ru-RU" sz="2800" dirty="0" smtClean="0"/>
              <a:t>делать игрушки из бумаги в технике оригами.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Развивать связную речь детей.</a:t>
            </a:r>
          </a:p>
          <a:p>
            <a:pPr algn="just"/>
            <a:r>
              <a:rPr lang="ru-RU" sz="2800" dirty="0" smtClean="0"/>
              <a:t>Воспитывать </a:t>
            </a:r>
            <a:r>
              <a:rPr lang="ru-RU" sz="2800" dirty="0"/>
              <a:t>бережное отношение к природе .</a:t>
            </a:r>
          </a:p>
          <a:p>
            <a:endParaRPr lang="ru-RU" sz="2800" dirty="0"/>
          </a:p>
          <a:p>
            <a:pPr>
              <a:spcBef>
                <a:spcPts val="0"/>
              </a:spcBef>
            </a:pPr>
            <a:endParaRPr lang="ru-RU" sz="2800" dirty="0"/>
          </a:p>
          <a:p>
            <a:pPr>
              <a:spcBef>
                <a:spcPts val="0"/>
              </a:spcBef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Этапы реализации проекта: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i="1" dirty="0" smtClean="0"/>
              <a:t>1 </a:t>
            </a:r>
            <a:r>
              <a:rPr lang="ru-RU" i="1" dirty="0"/>
              <a:t>этап – организационный.</a:t>
            </a:r>
            <a:endParaRPr lang="ru-RU" dirty="0"/>
          </a:p>
          <a:p>
            <a:pPr algn="just">
              <a:buNone/>
            </a:pPr>
            <a:r>
              <a:rPr lang="ru-RU" dirty="0"/>
              <a:t>    </a:t>
            </a:r>
            <a:r>
              <a:rPr lang="ru-RU" dirty="0" smtClean="0"/>
              <a:t>На занятиях по познанию </a:t>
            </a:r>
            <a:r>
              <a:rPr lang="ru-RU" dirty="0"/>
              <a:t>мы говорили о растениях и животных, которые находятся на грани </a:t>
            </a:r>
            <a:r>
              <a:rPr lang="ru-RU" dirty="0" smtClean="0"/>
              <a:t>исчезновения </a:t>
            </a:r>
            <a:r>
              <a:rPr lang="ru-RU" dirty="0"/>
              <a:t>и поэтому занесены в Красную </a:t>
            </a:r>
            <a:r>
              <a:rPr lang="ru-RU" dirty="0" smtClean="0"/>
              <a:t>книгу Тверской области. </a:t>
            </a:r>
            <a:r>
              <a:rPr lang="ru-RU" dirty="0"/>
              <a:t>Эта тема </a:t>
            </a:r>
            <a:r>
              <a:rPr lang="ru-RU" dirty="0" smtClean="0"/>
              <a:t>и определила направление моего проекта, составление плана действий и способы его реализации.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Тип проекта: информационный, творческий.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Ожидаемые результаты </a:t>
            </a:r>
            <a:r>
              <a:rPr lang="ru-RU" dirty="0"/>
              <a:t>проекта: заинтересованность </a:t>
            </a:r>
            <a:r>
              <a:rPr lang="ru-RU" dirty="0" smtClean="0"/>
              <a:t>дошкольников </a:t>
            </a:r>
            <a:r>
              <a:rPr lang="ru-RU" dirty="0"/>
              <a:t>в изучении этой </a:t>
            </a:r>
            <a:r>
              <a:rPr lang="ru-RU" dirty="0" smtClean="0"/>
              <a:t>темы,.</a:t>
            </a:r>
          </a:p>
          <a:p>
            <a:pPr marL="0" indent="0">
              <a:buNone/>
            </a:pPr>
            <a:r>
              <a:rPr lang="ru-RU" dirty="0" smtClean="0"/>
              <a:t>Проявление </a:t>
            </a:r>
            <a:r>
              <a:rPr lang="ru-RU" dirty="0"/>
              <a:t>добрых чувств по отношению ко всему </a:t>
            </a:r>
            <a:r>
              <a:rPr lang="ru-RU" dirty="0" smtClean="0"/>
              <a:t>живому.</a:t>
            </a:r>
          </a:p>
          <a:p>
            <a:pPr marL="0" indent="0">
              <a:buNone/>
            </a:pPr>
            <a:r>
              <a:rPr lang="ru-RU" dirty="0" smtClean="0"/>
              <a:t>Создание Красной книги своими руками ( в технике оригами).</a:t>
            </a:r>
          </a:p>
          <a:p>
            <a:pPr marL="0" indent="0">
              <a:buNone/>
            </a:pPr>
            <a:r>
              <a:rPr lang="ru-RU" dirty="0" smtClean="0"/>
              <a:t>Обогащение развивающей среды в группе по заданной теме.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2 этап – информационно-операционный.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pPr algn="just"/>
            <a:r>
              <a:rPr lang="ru-RU" dirty="0"/>
              <a:t>Сбор </a:t>
            </a:r>
            <a:r>
              <a:rPr lang="ru-RU" dirty="0" smtClean="0"/>
              <a:t>материала;</a:t>
            </a:r>
            <a:endParaRPr lang="ru-RU" dirty="0"/>
          </a:p>
          <a:p>
            <a:r>
              <a:rPr lang="ru-RU" dirty="0" smtClean="0"/>
              <a:t>Работа с </a:t>
            </a:r>
            <a:r>
              <a:rPr lang="ru-RU" dirty="0"/>
              <a:t>литературой и </a:t>
            </a:r>
            <a:r>
              <a:rPr lang="ru-RU" dirty="0" err="1" smtClean="0"/>
              <a:t>интернет-ресурсами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Выполнение </a:t>
            </a:r>
            <a:r>
              <a:rPr lang="ru-RU" dirty="0" smtClean="0"/>
              <a:t>проекта.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3 этап – итоговый.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Представление результата своей деятельности </a:t>
            </a:r>
            <a:r>
              <a:rPr lang="ru-RU" dirty="0" smtClean="0"/>
              <a:t>для родителей </a:t>
            </a:r>
            <a:r>
              <a:rPr lang="ru-RU" smtClean="0"/>
              <a:t>и педагогов ДОУ, </a:t>
            </a:r>
            <a:r>
              <a:rPr lang="ru-RU" dirty="0"/>
              <a:t>формулировка </a:t>
            </a:r>
            <a:r>
              <a:rPr lang="ru-RU" dirty="0" smtClean="0"/>
              <a:t>выводов.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История создания Красной книги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1948 году ученые всего мира создали международный союз охраны природы- МСОП. По заданию этого союза ученые: биологи, экологи, стали изучать каким </a:t>
            </a:r>
            <a:r>
              <a:rPr lang="ru-RU" dirty="0" smtClean="0"/>
              <a:t>представителям животного и растительного мира </a:t>
            </a:r>
            <a:r>
              <a:rPr lang="ru-RU" dirty="0"/>
              <a:t>нашей планеты помочь в первую </a:t>
            </a:r>
            <a:r>
              <a:rPr lang="ru-RU" dirty="0" smtClean="0"/>
              <a:t>очередь. </a:t>
            </a:r>
            <a:r>
              <a:rPr lang="ru-RU" dirty="0"/>
              <a:t>С</a:t>
            </a:r>
            <a:r>
              <a:rPr lang="ru-RU" dirty="0" smtClean="0"/>
              <a:t>оставили </a:t>
            </a:r>
            <a:r>
              <a:rPr lang="ru-RU" dirty="0"/>
              <a:t>списки и издали их в виде книги. Назвали </a:t>
            </a:r>
            <a:r>
              <a:rPr lang="ru-RU" dirty="0" smtClean="0"/>
              <a:t>её </a:t>
            </a:r>
            <a:r>
              <a:rPr lang="ru-RU" dirty="0"/>
              <a:t>«</a:t>
            </a:r>
            <a:r>
              <a:rPr lang="ru-RU" i="1" dirty="0"/>
              <a:t>Красная книга фактов</a:t>
            </a:r>
            <a:r>
              <a:rPr lang="ru-RU" dirty="0"/>
              <a:t>». Это была первая Красная книга.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516</Words>
  <Application>Microsoft Office PowerPoint</Application>
  <PresentationFormat>Экран (4:3)</PresentationFormat>
  <Paragraphs>59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Проект – презентация на тему:</vt:lpstr>
      <vt:lpstr>Введение</vt:lpstr>
      <vt:lpstr>Цель проекта:</vt:lpstr>
      <vt:lpstr>Задачи проекта:</vt:lpstr>
      <vt:lpstr>Этапы реализации проекта: </vt:lpstr>
      <vt:lpstr>Тип проекта: информационный, творческий.</vt:lpstr>
      <vt:lpstr>2 этап – информационно-операционный.</vt:lpstr>
      <vt:lpstr>3 этап – итоговый.</vt:lpstr>
      <vt:lpstr>История создания Красной книги </vt:lpstr>
      <vt:lpstr>Что такое Красная книга? </vt:lpstr>
      <vt:lpstr>История создания Красной книги </vt:lpstr>
      <vt:lpstr> Красная книга Тверской области </vt:lpstr>
      <vt:lpstr>История Красной книги Тверской области</vt:lpstr>
      <vt:lpstr>Презентация PowerPoint</vt:lpstr>
      <vt:lpstr>Презентация PowerPoint</vt:lpstr>
      <vt:lpstr>Презентация PowerPoint</vt:lpstr>
      <vt:lpstr>  </vt:lpstr>
      <vt:lpstr>Обыкновенная белка–летяга  вырубка лесов, изъятие дуплистых деревьев, загрязнение окружающей среды</vt:lpstr>
      <vt:lpstr>Обогащение развивающей среды</vt:lpstr>
      <vt:lpstr>Созданная Красная книга</vt:lpstr>
      <vt:lpstr>Животные, выполненные в технике оригами.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Liudmila Kibler</dc:creator>
  <cp:lastModifiedBy>RePack by Diakov</cp:lastModifiedBy>
  <cp:revision>131</cp:revision>
  <dcterms:created xsi:type="dcterms:W3CDTF">2020-08-29T22:58:34Z</dcterms:created>
  <dcterms:modified xsi:type="dcterms:W3CDTF">2023-02-10T10:08:54Z</dcterms:modified>
</cp:coreProperties>
</file>