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3" r:id="rId5"/>
    <p:sldId id="260" r:id="rId6"/>
    <p:sldId id="259" r:id="rId7"/>
    <p:sldId id="258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82" autoAdjust="0"/>
  </p:normalViewPr>
  <p:slideViewPr>
    <p:cSldViewPr snapToGrid="0">
      <p:cViewPr varScale="1">
        <p:scale>
          <a:sx n="82" d="100"/>
          <a:sy n="82" d="100"/>
        </p:scale>
        <p:origin x="-15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86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14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96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26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929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7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88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52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80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469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53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642F6-D485-48B8-9154-576FCF33C66C}" type="datetimeFigureOut">
              <a:rPr lang="ru-RU" smtClean="0"/>
              <a:t>04.01.2013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A662-54E5-4F1B-88CB-333C086347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80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gif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4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Автоматизация звука   С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Презентацию выполнила </a:t>
            </a:r>
          </a:p>
          <a:p>
            <a:r>
              <a:rPr lang="ru-RU" dirty="0">
                <a:solidFill>
                  <a:srgbClr val="FF0000"/>
                </a:solidFill>
              </a:rPr>
              <a:t>у</a:t>
            </a:r>
            <a:r>
              <a:rPr lang="ru-RU" dirty="0" smtClean="0">
                <a:solidFill>
                  <a:srgbClr val="FF0000"/>
                </a:solidFill>
              </a:rPr>
              <a:t>читель – </a:t>
            </a:r>
            <a:r>
              <a:rPr lang="ru-RU" dirty="0" smtClean="0">
                <a:solidFill>
                  <a:srgbClr val="FF0000"/>
                </a:solidFill>
              </a:rPr>
              <a:t>логопед  МБОУ  СОШ № 27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г. Балаково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>
                <a:solidFill>
                  <a:srgbClr val="FF0000"/>
                </a:solidFill>
              </a:rPr>
              <a:t>Дяглева</a:t>
            </a:r>
            <a:r>
              <a:rPr lang="ru-RU" dirty="0" smtClean="0">
                <a:solidFill>
                  <a:srgbClr val="FF0000"/>
                </a:solidFill>
              </a:rPr>
              <a:t> Наталья Викторовна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42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/>
              <a:t>МОЛОДЦЫ!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i="1" dirty="0" smtClean="0"/>
              <a:t>                  </a:t>
            </a:r>
          </a:p>
          <a:p>
            <a:pPr marL="0" indent="0">
              <a:buNone/>
            </a:pPr>
            <a:r>
              <a:rPr lang="ru-RU" sz="4400" b="1" i="1" dirty="0"/>
              <a:t> </a:t>
            </a:r>
            <a:r>
              <a:rPr lang="ru-RU" sz="4400" b="1" i="1" dirty="0" smtClean="0"/>
              <a:t>                    СПАСИБО</a:t>
            </a:r>
          </a:p>
          <a:p>
            <a:pPr marL="0" indent="0">
              <a:buNone/>
            </a:pPr>
            <a:r>
              <a:rPr lang="ru-RU" sz="4400" b="1" i="1" dirty="0" smtClean="0"/>
              <a:t>                           ЗА</a:t>
            </a:r>
          </a:p>
          <a:p>
            <a:pPr marL="0" indent="0">
              <a:buNone/>
            </a:pPr>
            <a:r>
              <a:rPr lang="ru-RU" sz="4400" b="1" i="1" dirty="0" smtClean="0"/>
              <a:t>                    ВНИМАНИЕ!</a:t>
            </a:r>
            <a:endParaRPr lang="ru-RU" sz="4400" b="1" i="1" dirty="0"/>
          </a:p>
        </p:txBody>
      </p:sp>
    </p:spTree>
    <p:extLst>
      <p:ext uri="{BB962C8B-B14F-4D97-AF65-F5344CB8AC3E}">
        <p14:creationId xmlns:p14="http://schemas.microsoft.com/office/powerpoint/2010/main" val="3410867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Добавь словечко, вместо картинки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dirty="0" smtClean="0"/>
              <a:t>СА – СА – СА  -  в лесу бегает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АС - АС – АС -  мы купили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ОС – ОС – ОС – сумку носит умный  </a:t>
            </a:r>
            <a:endParaRPr lang="ru-RU" dirty="0"/>
          </a:p>
        </p:txBody>
      </p:sp>
      <p:pic>
        <p:nvPicPr>
          <p:cNvPr id="1026" name="Picture 2" descr="C:\Users\наталья\Desktop\ананас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50" y="2788410"/>
            <a:ext cx="19177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талья\Desktop\лис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1092200"/>
            <a:ext cx="2133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аталья\Desktop\пё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0" y="458435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46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Что изображено на картинках, назови  одним словом.</a:t>
            </a:r>
            <a:endParaRPr lang="ru-RU" b="1" i="1" dirty="0"/>
          </a:p>
        </p:txBody>
      </p:sp>
      <p:pic>
        <p:nvPicPr>
          <p:cNvPr id="6146" name="Picture 2" descr="C:\Users\наталья\Desktop\маслён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30" y="1600932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аталья\Desktop\стака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090" y="1600932"/>
            <a:ext cx="1390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наталья\Desktop\самов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923" y="1600932"/>
            <a:ext cx="11525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наталья\Desktop\кастрюл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56" y="1600932"/>
            <a:ext cx="18478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наталья\Desktop\солонк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448" y="1600932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наталья\Desktop\сковорода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1" y="3384551"/>
            <a:ext cx="1787429" cy="137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наталья\Desktop\сахарниц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3384551"/>
            <a:ext cx="22383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наталья\Desktop\соусник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84551"/>
            <a:ext cx="2428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наталья\Desktop\супница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261" y="3392123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наталья\Desktop\термос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1" y="5186146"/>
            <a:ext cx="1047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наталья\Desktop\салфетница - копия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729" y="5186146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C:\Users\наталья\Desktop\салатник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5196435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C:\Users\наталья\Desktop\поднос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886" y="5154398"/>
            <a:ext cx="28575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613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Какой  сок получится из этих фруктов?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наталья\Desktop\СЛИВЫ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21" y="1833198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наталья\Desktop\АПЕЛЬСИН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1833198"/>
            <a:ext cx="2286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аталья\Desktop\ананас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637" y="1833198"/>
            <a:ext cx="1901952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наталья\Desktop\АБРИКОС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37" y="1833198"/>
            <a:ext cx="20764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наталья\Desktop\ЧЁРН. СМОРОДИНЫ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21" y="3917816"/>
            <a:ext cx="15716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наталья\Desktop\КРАСН. СМОРОДИНА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639" y="387964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наталья\Desktop\БРУСНИКИ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11" y="3879643"/>
            <a:ext cx="1819489" cy="136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27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Физминутка  с мячом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Стол – столы               ●сосиска - сосиски</a:t>
            </a:r>
          </a:p>
          <a:p>
            <a:r>
              <a:rPr lang="ru-RU" dirty="0" smtClean="0"/>
              <a:t>Слон – слоны</a:t>
            </a:r>
          </a:p>
          <a:p>
            <a:r>
              <a:rPr lang="ru-RU" dirty="0" smtClean="0"/>
              <a:t>Гость – гости</a:t>
            </a:r>
          </a:p>
          <a:p>
            <a:r>
              <a:rPr lang="ru-RU" dirty="0" smtClean="0"/>
              <a:t>Сосна – сосны</a:t>
            </a:r>
          </a:p>
          <a:p>
            <a:r>
              <a:rPr lang="ru-RU" dirty="0" smtClean="0"/>
              <a:t>Стул – стулья</a:t>
            </a:r>
          </a:p>
          <a:p>
            <a:r>
              <a:rPr lang="ru-RU" dirty="0" smtClean="0"/>
              <a:t>Лист – листья</a:t>
            </a:r>
          </a:p>
          <a:p>
            <a:r>
              <a:rPr lang="ru-RU" dirty="0" smtClean="0"/>
              <a:t>Куст - кусты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94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животное и его детёныша</a:t>
            </a:r>
            <a:endParaRPr lang="ru-RU" dirty="0"/>
          </a:p>
        </p:txBody>
      </p:sp>
      <p:pic>
        <p:nvPicPr>
          <p:cNvPr id="3074" name="Picture 2" descr="C:\Users\наталья\Desktop\свинья с поросятам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345" y="3879643"/>
            <a:ext cx="2471166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аталья\Desktop\лось с лосёнко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81" y="1281228"/>
            <a:ext cx="3074099" cy="23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аталья\Desktop\гусь с гусёнком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641" y="1281228"/>
            <a:ext cx="2007870" cy="22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наталья\Desktop\сова с совёнком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495" y="1388384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наталья\Desktop\слон со слонёнко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178" y="3933904"/>
            <a:ext cx="2914498" cy="163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наталья\Desktop\лиса слисятами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52" y="3933904"/>
            <a:ext cx="2860358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14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Расшифруй ребус, </a:t>
            </a:r>
            <a:r>
              <a:rPr lang="ru-RU" dirty="0" smtClean="0"/>
              <a:t>объединив первые звуки в названиях картинок</a:t>
            </a:r>
            <a:endParaRPr lang="ru-RU" dirty="0"/>
          </a:p>
        </p:txBody>
      </p:sp>
      <p:pic>
        <p:nvPicPr>
          <p:cNvPr id="2050" name="Picture 2" descr="C:\Users\наталья\Desktop\кошк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78" y="1950201"/>
            <a:ext cx="15144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талья\Desktop\сердечко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205" y="1724331"/>
            <a:ext cx="15430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наталья\Desktop\анана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351" y="2129790"/>
            <a:ext cx="1534160" cy="115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наталья\Desktop\книг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82" y="4143375"/>
            <a:ext cx="24479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наталья\Desktop\волк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242" y="4308647"/>
            <a:ext cx="21717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наталья\Desktop\анана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894" y="2101216"/>
            <a:ext cx="1534160" cy="115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наталья\Desktop\арбуз - коп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693" y="4308647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наталья\Desktop\сапог - копия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804" y="4143375"/>
            <a:ext cx="952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наталья\Desktop\обруч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69" y="1990726"/>
            <a:ext cx="143560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4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smtClean="0"/>
              <a:t>Составь по картинкам предложения</a:t>
            </a:r>
            <a:endParaRPr lang="ru-RU" b="1" i="1" dirty="0"/>
          </a:p>
        </p:txBody>
      </p:sp>
      <p:pic>
        <p:nvPicPr>
          <p:cNvPr id="4098" name="Picture 2" descr="C:\Users\наталья\Desktop\сидит на скамейк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180" y="2960810"/>
            <a:ext cx="2032000" cy="154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талья\Desktop\кусает сы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91" y="3003673"/>
            <a:ext cx="25431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наталья\Desktop\ярко светит солнц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020" y="4826081"/>
            <a:ext cx="200025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наталья\Desktop\Красный автобу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78" y="4718925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наталья\Desktop\дети лепят снеговик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864" y="2266279"/>
            <a:ext cx="2724150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924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Выучить    скороговорку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                  Сорок          </a:t>
            </a:r>
            <a:r>
              <a:rPr lang="ru-RU" dirty="0" err="1" smtClean="0">
                <a:latin typeface="Times New Roman"/>
                <a:ea typeface="Times New Roman"/>
                <a:cs typeface="Andalus" pitchFamily="18" charset="-78"/>
              </a:rPr>
              <a:t>сорок</a:t>
            </a:r>
            <a:endParaRPr lang="ru-RU" dirty="0" smtClean="0">
              <a:latin typeface="Times New Roman"/>
              <a:ea typeface="Times New Roman"/>
              <a:cs typeface="Andalus" pitchFamily="18" charset="-78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Сорок  </a:t>
            </a:r>
            <a:r>
              <a:rPr lang="ru-RU" dirty="0" err="1" smtClean="0">
                <a:latin typeface="Times New Roman"/>
                <a:ea typeface="Times New Roman"/>
                <a:cs typeface="Andalus" pitchFamily="18" charset="-78"/>
              </a:rPr>
              <a:t>сорок</a:t>
            </a: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,   для своих   </a:t>
            </a:r>
            <a:r>
              <a:rPr lang="ru-RU" dirty="0" err="1" smtClean="0">
                <a:latin typeface="Times New Roman"/>
                <a:ea typeface="Times New Roman"/>
                <a:cs typeface="Andalus" pitchFamily="18" charset="-78"/>
              </a:rPr>
              <a:t>сорочат</a:t>
            </a: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,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Сорок  сорочек,  не  ссорясь, строчат.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Сорок сорочек прострочены в срок –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Сразу  поссорились сорок    </a:t>
            </a:r>
            <a:r>
              <a:rPr lang="ru-RU" dirty="0" err="1" smtClean="0">
                <a:latin typeface="Times New Roman"/>
                <a:ea typeface="Times New Roman"/>
                <a:cs typeface="Andalus" pitchFamily="18" charset="-78"/>
              </a:rPr>
              <a:t>сорок</a:t>
            </a: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Andalus" pitchFamily="18" charset="-78"/>
              </a:rPr>
              <a:t> </a:t>
            </a:r>
            <a:endParaRPr lang="ru-RU" dirty="0">
              <a:cs typeface="Andalus" pitchFamily="18" charset="-78"/>
            </a:endParaRPr>
          </a:p>
        </p:txBody>
      </p:sp>
      <p:pic>
        <p:nvPicPr>
          <p:cNvPr id="1026" name="Picture 2" descr="C:\Users\наталья\Desktop\соро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428" y="5012348"/>
            <a:ext cx="20859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87708"/>
      </p:ext>
    </p:extLst>
  </p:cSld>
  <p:clrMapOvr>
    <a:masterClrMapping/>
  </p:clrMapOvr>
</p:sld>
</file>

<file path=ppt/theme/theme1.xml><?xml version="1.0" encoding="utf-8"?>
<a:theme xmlns:a="http://schemas.openxmlformats.org/drawingml/2006/main" name="Автомат.звука 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Автомат.звука С</Template>
  <TotalTime>15</TotalTime>
  <Words>152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Автомат.звука С</vt:lpstr>
      <vt:lpstr>Автоматизация звука   С</vt:lpstr>
      <vt:lpstr>Добавь словечко, вместо картинки  </vt:lpstr>
      <vt:lpstr>Что изображено на картинках, назови  одним словом.</vt:lpstr>
      <vt:lpstr>Какой  сок получится из этих фруктов?</vt:lpstr>
      <vt:lpstr>Физминутка  с мячом</vt:lpstr>
      <vt:lpstr>Назови животное и его детёныша</vt:lpstr>
      <vt:lpstr>Расшифруй ребус, объединив первые звуки в названиях картинок</vt:lpstr>
      <vt:lpstr>Составь по картинкам предложения</vt:lpstr>
      <vt:lpstr>Выучить    скороговорку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  С</dc:title>
  <dc:creator>наталья</dc:creator>
  <cp:lastModifiedBy>наталья</cp:lastModifiedBy>
  <cp:revision>3</cp:revision>
  <dcterms:created xsi:type="dcterms:W3CDTF">2013-01-01T15:37:15Z</dcterms:created>
  <dcterms:modified xsi:type="dcterms:W3CDTF">2013-01-04T16:29:18Z</dcterms:modified>
</cp:coreProperties>
</file>