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76" r:id="rId8"/>
    <p:sldId id="267" r:id="rId9"/>
    <p:sldId id="269" r:id="rId10"/>
    <p:sldId id="273" r:id="rId11"/>
    <p:sldId id="274" r:id="rId12"/>
    <p:sldId id="275" r:id="rId13"/>
    <p:sldId id="27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funforkids.ru/pictures/bg/bg025.jpg" TargetMode="External"/><Relationship Id="rId13" Type="http://schemas.openxmlformats.org/officeDocument/2006/relationships/hyperlink" Target="http://www.spielzeug-guenstig.de/images/bildersafari2/sl1114_1_lupe.jpg" TargetMode="External"/><Relationship Id="rId18" Type="http://schemas.openxmlformats.org/officeDocument/2006/relationships/hyperlink" Target="http://1nsk.ru/data/foto/3/original/41b74a8d35.jpg" TargetMode="External"/><Relationship Id="rId3" Type="http://schemas.openxmlformats.org/officeDocument/2006/relationships/hyperlink" Target="http://f-lite.ru/lfp/s002.radikal.ru/i198/1003/6e/20ff713f375f.jpg/htm" TargetMode="External"/><Relationship Id="rId7" Type="http://schemas.openxmlformats.org/officeDocument/2006/relationships/hyperlink" Target="http://www.need4soft.ru/uploads/taginator/Jun-2013/fon-dlya-prezentacii.jpg" TargetMode="External"/><Relationship Id="rId12" Type="http://schemas.openxmlformats.org/officeDocument/2006/relationships/hyperlink" Target="http://www.spielzeug-guenstig.de/images/bilderpapo/p50023_1_lupe.jpg" TargetMode="External"/><Relationship Id="rId17" Type="http://schemas.openxmlformats.org/officeDocument/2006/relationships/hyperlink" Target="http://int.sportcamp.gr/Portals/2/FOOTER%20MENU/rain.jpg" TargetMode="External"/><Relationship Id="rId2" Type="http://schemas.openxmlformats.org/officeDocument/2006/relationships/image" Target="../media/image24.jpeg"/><Relationship Id="rId16" Type="http://schemas.openxmlformats.org/officeDocument/2006/relationships/hyperlink" Target="http://blogs.trb.com/community/news/davie/forum/traffic_signal_2.gif" TargetMode="External"/><Relationship Id="rId20" Type="http://schemas.openxmlformats.org/officeDocument/2006/relationships/hyperlink" Target="http://900igr.net/data/muzyka/Muz.instrumenty-2.files/0018-016-Truba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5507/kur-valentina.13e/0_8e791_57da545b_XL" TargetMode="External"/><Relationship Id="rId11" Type="http://schemas.openxmlformats.org/officeDocument/2006/relationships/hyperlink" Target="http://funforkids.ru/pictures/bg/bg002.jpg" TargetMode="External"/><Relationship Id="rId5" Type="http://schemas.openxmlformats.org/officeDocument/2006/relationships/hyperlink" Target="http://namonitore.ru/uploads/catalog/3dgrafika/dorozhka_4_1600.jpg" TargetMode="External"/><Relationship Id="rId15" Type="http://schemas.openxmlformats.org/officeDocument/2006/relationships/hyperlink" Target="http://www.freakingnews.com/images/app_images/seashell.jpg" TargetMode="External"/><Relationship Id="rId10" Type="http://schemas.openxmlformats.org/officeDocument/2006/relationships/hyperlink" Target="http://img9.imageshack.us/img9/8479/cpvt.gif" TargetMode="External"/><Relationship Id="rId19" Type="http://schemas.openxmlformats.org/officeDocument/2006/relationships/hyperlink" Target="http://forum.worldoftanks.ru/uploads/profile/photo-7122715.gif?_r=1375716999" TargetMode="External"/><Relationship Id="rId4" Type="http://schemas.openxmlformats.org/officeDocument/2006/relationships/hyperlink" Target="http://funforkids.ru/pictures/bg/bg030.jpg" TargetMode="External"/><Relationship Id="rId9" Type="http://schemas.openxmlformats.org/officeDocument/2006/relationships/hyperlink" Target="http://uroki-shkola.ru/wp-content/uploads/2012/10/fon_ppt.jpg" TargetMode="External"/><Relationship Id="rId14" Type="http://schemas.openxmlformats.org/officeDocument/2006/relationships/hyperlink" Target="http://img1.liveinternet.ru/images/attach/c/2/67/713/67713578_f_12403789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9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slide" Target="slide10.xml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slide" Target="slide6.xml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slide" Target="slide11.xml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slide" Target="slide7.xml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slide" Target="slide3.xml"/><Relationship Id="rId3" Type="http://schemas.openxmlformats.org/officeDocument/2006/relationships/slide" Target="slide13.xml"/><Relationship Id="rId7" Type="http://schemas.openxmlformats.org/officeDocument/2006/relationships/image" Target="../media/image19.gif"/><Relationship Id="rId12" Type="http://schemas.openxmlformats.org/officeDocument/2006/relationships/image" Target="../media/image7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audio" Target="../media/audio2.wav"/><Relationship Id="rId10" Type="http://schemas.openxmlformats.org/officeDocument/2006/relationships/image" Target="../media/image22.jpeg"/><Relationship Id="rId4" Type="http://schemas.openxmlformats.org/officeDocument/2006/relationships/slide" Target="slide2.xml"/><Relationship Id="rId9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8" y="-243408"/>
            <a:ext cx="9155128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6192688" cy="1296144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и младшего школьного возраста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прогимназия «Кристина» г. Томска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 fontScale="85000" lnSpcReduction="20000"/>
          </a:bodyPr>
          <a:lstStyle/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Путешествия котёнка.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звука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Шахматова В.С.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2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1322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Повторяй </a:t>
            </a:r>
            <a:r>
              <a:rPr lang="ru-RU" dirty="0" err="1" smtClean="0"/>
              <a:t>чистоговорки</a:t>
            </a:r>
            <a:r>
              <a:rPr lang="ru-RU" dirty="0" smtClean="0"/>
              <a:t> и к ним появятся картинки.</a:t>
            </a:r>
            <a:endParaRPr lang="ru-RU" dirty="0"/>
          </a:p>
        </p:txBody>
      </p:sp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172400" y="5589240"/>
            <a:ext cx="648072" cy="792088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1322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Помоги котёнку узнать, что находится в воде. Отгадай загадки и ты увидишь картинку.</a:t>
            </a:r>
            <a:endParaRPr lang="ru-RU" dirty="0"/>
          </a:p>
        </p:txBody>
      </p:sp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172400" y="5589240"/>
            <a:ext cx="648072" cy="792088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1322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слово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Нажать на тот треугольник, где в слове нет звука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172400" y="5589240"/>
            <a:ext cx="648072" cy="792088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1322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звука в слове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Определить где находится звук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в словах: в начале, в середине или в конце. Разложить картинки к цифрам.</a:t>
            </a:r>
          </a:p>
          <a:p>
            <a:r>
              <a:rPr lang="ru-RU" dirty="0" smtClean="0"/>
              <a:t>А затем нужно нажать на домик и вернутся к маме.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172400" y="5589240"/>
            <a:ext cx="648072" cy="792088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7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аля\Downloads\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Интернет-источник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://f-lite.ru/lfp/s002.radikal.ru/i198/1003/6e/20ff713f375f.jpg/htm</a:t>
            </a:r>
            <a:endParaRPr lang="ru-RU" dirty="0"/>
          </a:p>
          <a:p>
            <a:pPr algn="ctr"/>
            <a:r>
              <a:rPr lang="ru-RU" u="sng" dirty="0" smtClean="0">
                <a:hlinkClick r:id="rId4"/>
              </a:rPr>
              <a:t>http</a:t>
            </a:r>
            <a:r>
              <a:rPr lang="ru-RU" u="sng" dirty="0">
                <a:hlinkClick r:id="rId4"/>
              </a:rPr>
              <a:t>://funforkids.ru/pictures/bg/bg030.jpg</a:t>
            </a:r>
            <a:endParaRPr lang="ru-RU" dirty="0"/>
          </a:p>
          <a:p>
            <a:pPr algn="ctr"/>
            <a:r>
              <a:rPr lang="ru-RU" u="sng" dirty="0" smtClean="0">
                <a:hlinkClick r:id="rId5"/>
              </a:rPr>
              <a:t>http</a:t>
            </a:r>
            <a:r>
              <a:rPr lang="ru-RU" u="sng" dirty="0">
                <a:hlinkClick r:id="rId5"/>
              </a:rPr>
              <a:t>://namonitore.ru/uploads/catalog/3dgrafika/dorozhka_4_1600.jpg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6"/>
              </a:rPr>
              <a:t>http://img-fotki.yandex.ru/get/5507/kur-valentina.13e/0_8e791_57da545b_XL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7"/>
              </a:rPr>
              <a:t>http://www.need4soft.ru/uploads/taginator/Jun-2013/fon-dlya-prezentacii.jpg</a:t>
            </a:r>
            <a:endParaRPr lang="ru-RU" dirty="0"/>
          </a:p>
          <a:p>
            <a:pPr algn="ctr"/>
            <a:r>
              <a:rPr lang="ru-RU" u="sng" dirty="0" smtClean="0">
                <a:hlinkClick r:id="rId8"/>
              </a:rPr>
              <a:t>http</a:t>
            </a:r>
            <a:r>
              <a:rPr lang="ru-RU" u="sng" dirty="0">
                <a:hlinkClick r:id="rId8"/>
              </a:rPr>
              <a:t>://funforkids.ru/pictures/bg/bg025.jpg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9"/>
              </a:rPr>
              <a:t>http://uroki-shkola.ru/wp-content/uploads/2012/10/fon_ppt.jpg</a:t>
            </a:r>
            <a:endParaRPr lang="ru-RU" dirty="0"/>
          </a:p>
          <a:p>
            <a:pPr algn="ctr"/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://img9.imageshack.us/img9/8479/cpvt.gif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1"/>
              </a:rPr>
              <a:t>http://funforkids.ru/pictures/bg/bg002.jpg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2"/>
              </a:rPr>
              <a:t>http://www.spielzeug-guenstig.de/images/bilderpapo/p50023_1_lupe.jpg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3"/>
              </a:rPr>
              <a:t>http://www.spielzeug-guenstig.de/images/bildersafari2/sl1114_1_lupe.jpg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4"/>
              </a:rPr>
              <a:t>http://img1.liveinternet.ru/images/attach/c/2/67/713/67713578_f_12403789.jpg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5"/>
              </a:rPr>
              <a:t>http://www.freakingnews.com/images/app_images/seashell.jpg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6"/>
              </a:rPr>
              <a:t>http://blogs.trb.com/community/news/davie/forum/traffic_signal_2.gif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7"/>
              </a:rPr>
              <a:t>http://int.sportcamp.gr/Portals/2/FOOTER%20MENU/rain.jpg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18"/>
              </a:rPr>
              <a:t>http://1nsk.ru/data/foto/3/original/41b74a8d35.jpg</a:t>
            </a:r>
            <a:endParaRPr lang="ru-RU" dirty="0"/>
          </a:p>
          <a:p>
            <a:pPr algn="ctr"/>
            <a:r>
              <a:rPr lang="ru-RU" u="sng" dirty="0" smtClean="0">
                <a:hlinkClick r:id="rId19"/>
              </a:rPr>
              <a:t>http</a:t>
            </a:r>
            <a:r>
              <a:rPr lang="ru-RU" u="sng" dirty="0">
                <a:hlinkClick r:id="rId19"/>
              </a:rPr>
              <a:t>://forum.worldoftanks.ru/uploads/profile/photo-7122715.gif?_r=1375716999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u="sng" dirty="0">
                <a:hlinkClick r:id="rId20"/>
              </a:rPr>
              <a:t>http://900igr.net/data/muzyka/Muz.instrumenty-2.files/0018-016-Truba.jpg</a:t>
            </a:r>
            <a:endParaRPr lang="ru-RU" dirty="0"/>
          </a:p>
          <a:p>
            <a:endParaRPr lang="ru-RU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7452320" y="6021288"/>
            <a:ext cx="1368152" cy="43204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endshow"/>
              </a:rPr>
              <a:t>выход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7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ля\Downloads\20ff713f375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20" y="-24674"/>
            <a:ext cx="9175220" cy="688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валя\Downloads\1269675339_image_378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1821552"/>
            <a:ext cx="4752528" cy="35643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5868144" y="188640"/>
            <a:ext cx="2880320" cy="1368152"/>
          </a:xfrm>
          <a:prstGeom prst="cloudCallout">
            <a:avLst>
              <a:gd name="adj1" fmla="val -61251"/>
              <a:gd name="adj2" fmla="val 14155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Мурррр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далее 2">
            <a:hlinkClick r:id="rId5" action="ppaction://hlinksldjump" highlightClick="1"/>
          </p:cNvPr>
          <p:cNvSpPr/>
          <p:nvPr/>
        </p:nvSpPr>
        <p:spPr>
          <a:xfrm>
            <a:off x="8388424" y="6237312"/>
            <a:ext cx="576064" cy="36004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>
            <a:hlinkClick r:id="" action="ppaction://hlinkshowjump?jump=nextslide"/>
          </p:cNvPr>
          <p:cNvSpPr/>
          <p:nvPr/>
        </p:nvSpPr>
        <p:spPr>
          <a:xfrm>
            <a:off x="107504" y="47505"/>
            <a:ext cx="1368152" cy="43204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endshow"/>
              </a:rPr>
              <a:t>выход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31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9207" cy="692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Котёнок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идет по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следам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Котёнок на полянке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Котёнок хочет узнать, что в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воде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Котёнок не может найти лишнее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слово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Помоги котёнку вернутся к маме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7596336" y="116632"/>
            <a:ext cx="1368152" cy="432047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endshow"/>
              </a:rPr>
              <a:t>выход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24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аля\Downloads\Wallcatecom-CartoonForChildWallpapers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" y="-16848"/>
            <a:ext cx="9144000" cy="687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Котёнок идет по следам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6876953" y="4937326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2682409" y="4407388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4454733" y="4985873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5750876" y="3912615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1259862" y="5234185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валя\Downloads\cpvt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505" y="1785568"/>
            <a:ext cx="1529916" cy="2039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" name="Picture 4" descr="C:\Users\валя\Downloads\index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994">
            <a:off x="355073" y="4123862"/>
            <a:ext cx="1299174" cy="1515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076863">
            <a:off x="7538375" y="5307471"/>
            <a:ext cx="770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12169" y="4283928"/>
            <a:ext cx="6861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4319" y="5300944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119518">
            <a:off x="3286416" y="4760318"/>
            <a:ext cx="827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09449" y="559400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1260246">
            <a:off x="1004659" y="4469663"/>
            <a:ext cx="774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Управляющая кнопка: справка 20">
            <a:hlinkClick r:id="rId5" action="ppaction://hlinksldjump" highlightClick="1"/>
          </p:cNvPr>
          <p:cNvSpPr/>
          <p:nvPr/>
        </p:nvSpPr>
        <p:spPr>
          <a:xfrm>
            <a:off x="8348853" y="116632"/>
            <a:ext cx="543627" cy="43204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далее 21">
            <a:hlinkClick r:id="rId6" action="ppaction://hlinksldjump" highlightClick="1"/>
          </p:cNvPr>
          <p:cNvSpPr/>
          <p:nvPr/>
        </p:nvSpPr>
        <p:spPr>
          <a:xfrm>
            <a:off x="8388424" y="6237312"/>
            <a:ext cx="576064" cy="36004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23528" y="116632"/>
            <a:ext cx="1068416" cy="57606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36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78959 -0.00347 " pathEditMode="relative" rAng="0" ptsTypes="AA">
                                      <p:cBhvr>
                                        <p:cTn id="6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7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аля\Downloads\bg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51"/>
            <a:ext cx="9144000" cy="685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Котёнок на полянке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2564905"/>
            <a:ext cx="3744416" cy="223224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 –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зебра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кенгуру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рысь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справка 5">
            <a:hlinkClick r:id="rId3" action="ppaction://hlinksldjump" highlightClick="1"/>
          </p:cNvPr>
          <p:cNvSpPr/>
          <p:nvPr/>
        </p:nvSpPr>
        <p:spPr>
          <a:xfrm>
            <a:off x="8348853" y="116632"/>
            <a:ext cx="543627" cy="43204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rId4" action="ppaction://hlinksldjump" highlightClick="1"/>
          </p:cNvPr>
          <p:cNvSpPr/>
          <p:nvPr/>
        </p:nvSpPr>
        <p:spPr>
          <a:xfrm>
            <a:off x="8388424" y="6237312"/>
            <a:ext cx="576064" cy="36004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валя\Downloads\67713578_f_124037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19" y="3933056"/>
            <a:ext cx="1765945" cy="2188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аля\Downloads\sl1114_1_lup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817" y="1188826"/>
            <a:ext cx="2687640" cy="1962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аля\Downloads\p50023_1_lup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48" y="2564904"/>
            <a:ext cx="2181592" cy="2072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валя\Downloads\cpvt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37609"/>
            <a:ext cx="1656184" cy="2208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Блок-схема: перфолента 11"/>
          <p:cNvSpPr/>
          <p:nvPr/>
        </p:nvSpPr>
        <p:spPr>
          <a:xfrm>
            <a:off x="323528" y="44623"/>
            <a:ext cx="1068416" cy="57606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0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аля\Downloads\paisajescolorid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Котёнок хочет узнать, что в воде.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воде она живет, нет клюва, 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клюет.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мели сидит, усами шевелит,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гулять пойдет - задом наперед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Ветру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чайкам тихо вторя,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Волны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шепчутся прибоя -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Приложи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лишь к ушку!</a:t>
            </a:r>
            <a:b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Море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спряталось в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Управляющая кнопка: справка 4">
            <a:hlinkClick r:id="rId3" action="ppaction://hlinksldjump" highlightClick="1"/>
          </p:cNvPr>
          <p:cNvSpPr/>
          <p:nvPr/>
        </p:nvSpPr>
        <p:spPr>
          <a:xfrm>
            <a:off x="8400970" y="133042"/>
            <a:ext cx="543627" cy="43204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4" action="ppaction://hlinksldjump" highlightClick="1"/>
          </p:cNvPr>
          <p:cNvSpPr/>
          <p:nvPr/>
        </p:nvSpPr>
        <p:spPr>
          <a:xfrm>
            <a:off x="8388424" y="6237312"/>
            <a:ext cx="576064" cy="36004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валя\Downloads\135135882074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148" y="5573413"/>
            <a:ext cx="1988875" cy="1496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валя\Downloads\ecb11a0be7f3 - копия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573413"/>
            <a:ext cx="1800200" cy="1496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валя\Downloads\seashel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902" y="5637682"/>
            <a:ext cx="2304256" cy="1432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валя\Downloads\cpvt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137" y="1340768"/>
            <a:ext cx="1656184" cy="2208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Блок-схема: перфолента 12"/>
          <p:cNvSpPr/>
          <p:nvPr/>
        </p:nvSpPr>
        <p:spPr>
          <a:xfrm>
            <a:off x="179512" y="-154990"/>
            <a:ext cx="1068416" cy="57606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ля\Downloads\1359296105_nnbvo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5" y="-742950"/>
            <a:ext cx="10828709" cy="810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234"/>
            <a:ext cx="8686800" cy="11885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Котёнок не может найти лишнее слово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4205420"/>
            <a:ext cx="2016224" cy="22479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Ракета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Лак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970624" y="5235923"/>
            <a:ext cx="504056" cy="36004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2979021" y="5913276"/>
            <a:ext cx="540060" cy="36004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974874" y="4205420"/>
            <a:ext cx="540060" cy="36004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970624" y="4700914"/>
            <a:ext cx="540060" cy="36004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валя\Downloads\cpv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07698"/>
            <a:ext cx="1656184" cy="2208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Управляющая кнопка: далее 11">
            <a:hlinkClick r:id="rId4" action="ppaction://hlinksldjump" highlightClick="1"/>
          </p:cNvPr>
          <p:cNvSpPr/>
          <p:nvPr/>
        </p:nvSpPr>
        <p:spPr>
          <a:xfrm>
            <a:off x="8388424" y="6237312"/>
            <a:ext cx="576064" cy="36004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rId5" action="ppaction://hlinksldjump" highlightClick="1"/>
          </p:cNvPr>
          <p:cNvSpPr/>
          <p:nvPr/>
        </p:nvSpPr>
        <p:spPr>
          <a:xfrm>
            <a:off x="8420861" y="8203"/>
            <a:ext cx="543627" cy="43204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-108520" y="-135814"/>
            <a:ext cx="1068416" cy="57606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8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1D319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1D319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1D319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аля\Downloads\bg00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252520" cy="694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котёнку вернутся к маме. </a:t>
            </a:r>
            <a:endParaRPr lang="ru-RU" sz="4000" dirty="0"/>
          </a:p>
        </p:txBody>
      </p:sp>
      <p:sp>
        <p:nvSpPr>
          <p:cNvPr id="5" name="Управляющая кнопка: справка 4">
            <a:hlinkClick r:id="rId3" action="ppaction://hlinksldjump" highlightClick="1"/>
          </p:cNvPr>
          <p:cNvSpPr/>
          <p:nvPr/>
        </p:nvSpPr>
        <p:spPr>
          <a:xfrm>
            <a:off x="8365846" y="194256"/>
            <a:ext cx="543627" cy="43204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омой 3">
            <a:hlinkClick r:id="rId4" action="ppaction://hlinksldjump" highlightClick="1">
              <a:snd r:embed="rId5" name="chimes.wav"/>
            </a:hlinkClick>
          </p:cNvPr>
          <p:cNvSpPr/>
          <p:nvPr/>
        </p:nvSpPr>
        <p:spPr>
          <a:xfrm>
            <a:off x="8238823" y="6101532"/>
            <a:ext cx="670650" cy="559591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валя\Downloads\f1a5dfe2341c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638364"/>
            <a:ext cx="1440160" cy="1219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3" name="Picture 3" descr="C:\Users\валя\Downloads\photo-7122715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996" y="5558727"/>
            <a:ext cx="1666131" cy="138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аля\Downloads\rai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174" y="5640269"/>
            <a:ext cx="1828732" cy="1219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5" name="Picture 5" descr="C:\Users\валя\Downloads\traffic_signal_2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342" y="4077072"/>
            <a:ext cx="1197876" cy="1440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6" name="Picture 6" descr="C:\Users\валя\Downloads\0018-016-Trub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4221088"/>
            <a:ext cx="1656184" cy="1249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7" name="Picture 7" descr="C:\Users\валя\Downloads\41b74a8d35 - копия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024" y="4026451"/>
            <a:ext cx="1074184" cy="1444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7612554" y="3559090"/>
            <a:ext cx="1025105" cy="89464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46865" y="5111404"/>
            <a:ext cx="1025105" cy="89464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12554" y="1700808"/>
            <a:ext cx="1025105" cy="89464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6" name="Picture 3" descr="C:\Users\валя\Downloads\cpvt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0770"/>
            <a:ext cx="1121411" cy="1495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Блок-схема: перфолента 16"/>
          <p:cNvSpPr/>
          <p:nvPr/>
        </p:nvSpPr>
        <p:spPr>
          <a:xfrm>
            <a:off x="263225" y="17173"/>
            <a:ext cx="1068416" cy="57606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4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0.48438 -0.122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19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0.31302 0.05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42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0.10607 -0.34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5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36232 -0.148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6545 -0.5689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2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L -0.10261 -0.337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-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я\Downloads\fon_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1322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Нужно повторять четко слоги и нажимать на следы.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172400" y="5589240"/>
            <a:ext cx="648072" cy="792088"/>
          </a:xfrm>
          <a:prstGeom prst="actionButtonRetur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1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293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образовательное учреждение  для детей дошкольного и младшего школьного возраста  прогимназия «Кристина» г. Томска</vt:lpstr>
      <vt:lpstr>Презентация PowerPoint</vt:lpstr>
      <vt:lpstr>Игры</vt:lpstr>
      <vt:lpstr>Котёнок идет по следам</vt:lpstr>
      <vt:lpstr>      Котёнок на полянке</vt:lpstr>
      <vt:lpstr> Котёнок хочет узнать, что в воде.</vt:lpstr>
      <vt:lpstr>    Котёнок не может найти лишнее слово</vt:lpstr>
      <vt:lpstr>  Помоги котёнку вернутся к маме. </vt:lpstr>
      <vt:lpstr>Слоги </vt:lpstr>
      <vt:lpstr>Слова</vt:lpstr>
      <vt:lpstr>Отгадай загадки.</vt:lpstr>
      <vt:lpstr>Найди лишнее слово</vt:lpstr>
      <vt:lpstr>Определение звука в слове</vt:lpstr>
      <vt:lpstr>Ссылки на Интернет-источник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 для детей дошкольного и младшего школьного возраста  прогимназия «Кристина» г. Томска</dc:title>
  <dc:creator>валя</dc:creator>
  <cp:lastModifiedBy>валя</cp:lastModifiedBy>
  <cp:revision>32</cp:revision>
  <dcterms:created xsi:type="dcterms:W3CDTF">2014-03-19T03:25:38Z</dcterms:created>
  <dcterms:modified xsi:type="dcterms:W3CDTF">2014-03-19T19:08:20Z</dcterms:modified>
</cp:coreProperties>
</file>