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8C81AA1-B9E7-4307-94CB-65F0EE0A0E27}" type="datetimeFigureOut">
              <a:rPr lang="ru-RU" smtClean="0"/>
              <a:t>20.06.2012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DF582C0-5ED0-4569-8EAF-726B770C137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Автоматизация звука Ш в </a:t>
            </a:r>
            <a:r>
              <a:rPr lang="ru-RU" dirty="0" err="1" smtClean="0"/>
              <a:t>чистоговорках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Автор: учитель – логопед Измайлова Е.А.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у меня карандаши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3250" name="Picture 2" descr="http://t3.gstatic.com/images?q=tbn:ANd9GcS2njGZdxudS5Be-MewD4xj2UF7Q007slguoJQoXsC9jWDCDzcp9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714488"/>
            <a:ext cx="3714776" cy="48273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 — свечи потуши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2226" name="Picture 2" descr="http://t3.gstatic.com/images?q=tbn:ANd9GcTA73SjQVGAOewdu7ovQNCwFgfyzU78_rYS7oiaEYvWJORhikaKb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571612"/>
            <a:ext cx="3286148" cy="4938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Барыню» спляши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02" name="Picture 2" descr="http://t1.gstatic.com/images?q=tbn:ANd9GcQL8eVRQhQ2ExHMeueVoEZLKpIJl8iD4xV44v8v_y1M6YY-z9l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6474113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 — дети в шалаше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0178" name="Picture 2" descr="http://t2.gstatic.com/images?q=tbn:ANd9GcTyLzbt3nTbVrYmniKQVJTcM7x0EWc86x-_uDJl2QvYENZf9HH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643050"/>
            <a:ext cx="6299356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приглашаем атташе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9154" name="Picture 2" descr="http://t3.gstatic.com/images?q=tbn:ANd9GcTuYnxh31HalKIC2sZrzwXK39HAhivLYOq0-71GDNKhvkxARaBiW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643050"/>
            <a:ext cx="3786214" cy="48136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думаю </a:t>
            </a:r>
            <a:r>
              <a:rPr lang="ru-RU" dirty="0"/>
              <a:t>о малыше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8130" name="Picture 2" descr="http://t0.gstatic.com/images?q=tbn:ANd9GcT1Yrc2e9ns19Bnps5hHsxo4bKGQ9710HWWPLrYS4j38WRa1_rm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00174"/>
            <a:ext cx="6199268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домик </a:t>
            </a:r>
            <a:r>
              <a:rPr lang="ru-RU" dirty="0"/>
              <a:t>из папье-маше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7106" name="Picture 2" descr="http://t2.gstatic.com/images?q=tbn:ANd9GcTM8sM3TVAKiowVzJ5f8_DRKJljKZzkaVXpYH9v76ClUxbV-FFsd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500174"/>
            <a:ext cx="3643338" cy="48640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, </a:t>
            </a:r>
            <a:r>
              <a:rPr lang="ru-RU" dirty="0" err="1"/>
              <a:t>ше</a:t>
            </a:r>
            <a:r>
              <a:rPr lang="ru-RU" dirty="0"/>
              <a:t> — радостно душе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6082" name="Picture 2" descr="http://t2.gstatic.com/images?q=tbn:ANd9GcQnNvYHHr2EBfENUFENTmTp190gGbLrMpkhYEUMwcojOyvrXwSp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7" y="1571612"/>
            <a:ext cx="6199269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Шо</a:t>
            </a:r>
            <a:r>
              <a:rPr lang="ru-RU" dirty="0"/>
              <a:t>, </a:t>
            </a:r>
            <a:r>
              <a:rPr lang="ru-RU" dirty="0" err="1"/>
              <a:t>шо</a:t>
            </a:r>
            <a:r>
              <a:rPr lang="ru-RU" dirty="0"/>
              <a:t>, </a:t>
            </a:r>
            <a:r>
              <a:rPr lang="ru-RU" dirty="0" err="1"/>
              <a:t>шо</a:t>
            </a:r>
            <a:r>
              <a:rPr lang="ru-RU" dirty="0"/>
              <a:t> — летом хорошо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5058" name="Picture 2" descr="http://t1.gstatic.com/images?q=tbn:ANd9GcQtDul0TTGXd5tH4NMvgd2h5F-UkB_YpCtfQ2yauXIWdlafFAb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6763184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Шу</a:t>
            </a:r>
            <a:r>
              <a:rPr lang="ru-RU" dirty="0"/>
              <a:t>, </a:t>
            </a:r>
            <a:r>
              <a:rPr lang="ru-RU" dirty="0" err="1"/>
              <a:t>шу</a:t>
            </a:r>
            <a:r>
              <a:rPr lang="ru-RU" dirty="0"/>
              <a:t>, </a:t>
            </a:r>
            <a:r>
              <a:rPr lang="ru-RU" dirty="0" err="1"/>
              <a:t>шу</a:t>
            </a:r>
            <a:r>
              <a:rPr lang="ru-RU" dirty="0"/>
              <a:t> — я пример решу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4034" name="Picture 2" descr="http://t1.gstatic.com/images?q=tbn:ANd9GcRyD3p0LlTRwKfNH-pvU9cGe1XRbdbTg5-FYUFRQjzTH3eH6XHuN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785926"/>
            <a:ext cx="5535742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Ша, ша, ша — поёт душа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0658" name="Picture 2" descr="http://t0.gstatic.com/images?q=tbn:ANd9GcTk7GPjkaW-nAYHCfpZC6SglJTM9V2qUkW5O_PwNtFM79Oj0hOek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597743"/>
            <a:ext cx="3357586" cy="5045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Шу</a:t>
            </a:r>
            <a:r>
              <a:rPr lang="ru-RU" dirty="0"/>
              <a:t>, </a:t>
            </a:r>
            <a:r>
              <a:rPr lang="ru-RU" dirty="0" err="1"/>
              <a:t>шу</a:t>
            </a:r>
            <a:r>
              <a:rPr lang="ru-RU" dirty="0"/>
              <a:t>, </a:t>
            </a:r>
            <a:r>
              <a:rPr lang="ru-RU" dirty="0" err="1"/>
              <a:t>шу</a:t>
            </a:r>
            <a:r>
              <a:rPr lang="ru-RU" dirty="0"/>
              <a:t> — тыкву потушу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3010" name="Picture 2" descr="http://t1.gstatic.com/images?q=tbn:ANd9GcTYCOLyZQW3at9Cdu1UlF8uk_1eSpODDL4a413crQ-8XN9GouKjX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3" y="1785926"/>
            <a:ext cx="6680035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Шу</a:t>
            </a:r>
            <a:r>
              <a:rPr lang="ru-RU" dirty="0"/>
              <a:t>, </a:t>
            </a:r>
            <a:r>
              <a:rPr lang="ru-RU" dirty="0" err="1"/>
              <a:t>шу</a:t>
            </a:r>
            <a:r>
              <a:rPr lang="ru-RU" dirty="0"/>
              <a:t>, </a:t>
            </a:r>
            <a:r>
              <a:rPr lang="ru-RU" dirty="0" err="1"/>
              <a:t>шу</a:t>
            </a:r>
            <a:r>
              <a:rPr lang="ru-RU" dirty="0"/>
              <a:t> — буквы напишу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1985" name="Picture 1" descr="C:\Users\Lenovo\Desktop\анимация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643050"/>
            <a:ext cx="3786213" cy="49385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Шу</a:t>
            </a:r>
            <a:r>
              <a:rPr lang="ru-RU" dirty="0"/>
              <a:t>, </a:t>
            </a:r>
            <a:r>
              <a:rPr lang="ru-RU" dirty="0" err="1"/>
              <a:t>шу</a:t>
            </a:r>
            <a:r>
              <a:rPr lang="ru-RU" dirty="0"/>
              <a:t>, </a:t>
            </a:r>
            <a:r>
              <a:rPr lang="ru-RU" dirty="0" err="1"/>
              <a:t>шу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шили шорты малышу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0962" name="Picture 2" descr="http://t1.gstatic.com/images?q=tbn:ANd9GcToEew91pvVmuib-NnRFRdbt-CTEiSepsTIPGbpNC6qrbI_E-e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6008522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 </a:t>
            </a:r>
            <a:r>
              <a:rPr lang="ru-RU" dirty="0" err="1"/>
              <a:t>аш</a:t>
            </a:r>
            <a:r>
              <a:rPr lang="ru-RU" dirty="0"/>
              <a:t> — у меня гуашь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9938" name="AutoShape 2" descr="data:image/jpeg;base64,/9j/4AAQSkZJRgABAQAAAQABAAD/2wBDAAkGBwgHBgkIBwgKCgkLDRYPDQwMDRsUFRAWIB0iIiAdHx8kKDQsJCYxJx8fLT0tMTU3Ojo6Iys/RD84QzQ5Ojf/2wBDAQoKCg0MDRoPDxo3JR8lNzc3Nzc3Nzc3Nzc3Nzc3Nzc3Nzc3Nzc3Nzc3Nzc3Nzc3Nzc3Nzc3Nzc3Nzc3Nzc3Nzf/wAARCACeAKQDASIAAhEBAxEB/8QAHAAAAQQDAQAAAAAAAAAAAAAAAAQFBgcBAgMI/8QAOBAAAgEDAQYDBgUDBAMAAAAAAQIDAAQRBQYSITFBURNhcQcUIjKBkSNCobHBFVLhM0Ny0WKC8f/EABoBAAEFAQAAAAAAAAAAAAAAAAABAgMEBQb/xAAkEQACAgICAwADAAMAAAAAAAAAAQIDBBEFIRIxQRMiYYGRof/aAAwDAQACEQMRAD8AvGiiigAoorFAGaKwDRmgDjcXCQKCx+I8h3qIaxteYGaO1G+44Hd5D61nay/cSNCjEbx3SRz3Rz/WonuKOQFczm59k7XCt6S/6b/HcdXKKstW/wCC5Nv9StpwZ4FkjzxGeOKn+g65Z63ZLc2b54fEh5qexqq54VkQggV12OuZNL1/cRiIpFO8Ohx/jNTYWdJSUZPaLWbxtM63KtaaLdmmjgiLyuFUcyahev7fwafL4dvF4jeQzw+9JtvdaczCztnICDJIPcf5qAtEu8SVyTzJrf8AJFbj+MhKCsu738JVD7WDFKPedPkaPqRjI/Wp/s5tDp20VkLnTpg2PnQ/Mh8xVG3NtFIMMg+lGy9/Ps5tPaXMTHwJJFilGfmRjjj6c6RSJMzjapRbqWmeiRWa0jcMispyGGQe9bU45szRWM1mgAooooAKKKKACiiigDSWRI42d2CqoySelRnVtqRbNuwoSccBnifPypTtXcvFDFChxvks3mB0qBTZaR2fixPE1z3KchOE/wAVb1r2X8WiMl5SHKXbfVon3lhidf7Dz+9SbZrau21uMru+FOvB4yeX/Y86gEkasK56Rm01+0lQkBnEb46huH74+1VsPkLIy03ssWY0JLpEh2o3xqsoOcAnH140zGppqem/1G28ZVLTREK4XmVxwPrUcfS2c4idSeoY4NMysWcbHOK2pdmphZUPxKLfaGtvOlGjWXi3M103wpGmA2OZNOEWiYG/czIiDmAcmuskiXVzbaRpUZO8R4hX8q5GSfpS4uNZOa6JMjLgoNR/2MG0qSrqc3iH4sDP2GP2pmzkZqee0XS/Clg1CJfgYeE/bPT7/uKhps/E+KFg2emcGum00tD8HJjbSl9QgfnXEW5nvLVFAz4yk8OQzxpxexlTjIpUdyeFO2zOmpLcPqEqn3S0XxXfHBsccD7UEuRbCqDk2WfHewafpdu93KI/w158zwqO3ntJ0O1kKb0kmOqcRUL2m1afVLw78jqijAVW4L5Co7JaRuDleuc9ajlf30Z+Pw1bh529t/C4dH290HVZVhivFilc4VJDgmpSrAgEEca8wXlgybzRD4Ryq5PZTtBNq2jG1u2LzWrbm+xyWXpmpa7PLplDkONVEfOv0TyiiipTHCiiigAorGa0kmjj+eRV9TSNpdsBg2uhYxwTKMgZU+Wahd0mHqyrk2t7BJbtMuHGOB4jzqF6np81lIVuF+E/LIo+Fh/HpXM8riylY7q+0/ejRxbUo+EuiPsKVaJaG51aE4ykTeIx8hy/Wu3usTNjfX96cLWaKygZY1IJ4k/mJqni4s5TTa6LM7Ulof8ARrlm1maAcV8HeI8wQB+5pZqOh2l8S/4kEp/3IjjPqORrhs1p8sEct3cruyz4wv8Aaop8rrKa9VqMjLnY1NuLIo2x5kfE2pzmLsiBT9/8U96Ro1hpMTR2UO6W+d2OWb1NOGKzUkYRj6Qk77JrUmJ720gvbV7a6iWWFxhkYZBqAal7PLtJC+kX6lPyx3QOR5b69PpVj0U8Su6db/VlZWPs+1WaUf1W9t4ohzFuWdiPLeAA+xp320gh0TZKO1sV3I2lVT3bmxJPU8KmtRv2gadLqOzk3u6GSa3YTqgGS27nIA6kgmmyXRMsidlkXN/SqJTvSvnv/muLHdYjr0rWGUSIuCGIGF/8h/3WSQOe8o81rNknF9nc1WK2CcTnKu8hQ4yR2qSex63ki2gvWH+mYQG9cnFMKRyTHdtoyznhkjAHqasrYfTrfZ/TzLezRxSznIDHBYd8c6npT3szOVurqx5Qb7ZNhnrWab11rTSyr75ECxwuTjJperKwBBBB6iriafo45ST9GaKKKUUb9SvfAUpGRv4yT2FRe535yTIzNnqTTrqWTNL/AM/24U2tXFcnlztvcW+l1o08etKOxuljmgPiW8jKR0zkH6U86NqpkiImTMYO7JG3HHmKRuoIrTS03buYAcGUE1BhZU6bV4sksgpR7JT/AEjTLhA4t0KtxBRiM/Y11ttIsbWTfht1Dd2JY/rSXRJSrSQE/CBvL/NO45121Uo2RUkjLluL1sBWaKKmGBRRRQAUUUUAFYIzWaKAINtF7OrXULiW60y5NnPK286Mu/Gx6nGQV+nDyplt/Z1rKyYlvbUR/wByuzH7FatOtJXEUTyNyRSx+lNcYv2ixDKugtRkVxf2Vls48dsjteag44F+Cx+eBy/+Uy3+pXDO8cczZ5NLyZj69B5CkFtqMuparNe3DbzujPx6ZPIegwPpWrsWYnuap3SaekZWbbOyemxtuYJXbeZt8g888aX7NbZ6ls3exR3MslxphYK8T8TGCeLKefDtWCOB6U1anAChOBxpsJuPorQk4vo9EQTxzwRzROrxyKGRhyIIyDRUc9m87TbG6eZGLFVKZxjgCaK0E9rZpRntbF2pw7k7MR8MvEeuOX80zyoVJBqXTwxzxlJFBBpjvtPvYiTbRrcp0BO6w/g1zHJ8XZKx2VLezRovSWpDQa7WUQj3nPNq5n3tpGj9zcMvzdcU6afaI+74826eqBSP1NVMPjLnZua0TWXRS6Yq0WMmSSbHw43Qe9O9axoqIFQAKOQFb11tNf44KJnSl5PYUUUVKNCiiigAooooAKKKKACtJUEkTo3JlKn61vRQB5+lhl0bUpbadCjW0jROD1XPwt6EYNLDu/lOR3q0dqNkbHX3WdmNveKu6JkAO8vZh1H61BtU2NvtHP4N/ZzRAZ8KVijD05/zUFlPl2ipkVOXaGUkda0SzmvpBa2qeJLKd1V86f8ASNnZNRbHjQ54ZVJwSP0qebP7NWujEyr8c5GDIenpUMaJb7IK6ZSf8Fmzulro+i2dgDvGGMKzf3N1P3opzoq6lo0FFJaCkVw5lyAcRjhw/N/ilh5GkjruxqvYUDhG0QxhfhHlSdnltjvHMkX5lPP6UtNc5VBUjvUcmKhTBIFVHRsxMMgUtBBGRTTYnct2U9GIHlTjatvQKTTo+gZ2ooopwgUUUUAFFFFABRRRQAVg8qzSfUXeOwuXj+dYmK+uKAIJtbthN7y+n6RII1UlXmHMkc8dgO/U1XWsXkbYWLflnyTJNKcjyAH810uvElEvhSRI6lAxkPNcgnHcnNNMvxOTjAJ6Usv1RmW2Oc/4jh73exOHhmwV4gYHA1aHs22/l1KVNL1pl94+WOTkSex71WBUVzheS11C3lt877OEGOeSccPPjn6UkXt6Y6E/FNxPUgopPYyNLZW8j/M8ak+pFFBoJiiuEi5BHUftXetHTe5HB6EUjFELKQa5spP0pTJ7wGP4Mbjowkx+mKa9anisrRrjVb+KytV5heLN5AnmfICo3FvoUGugv4UI35WPwqvWnu3Tw4lXOcDj61UcntY0WxmZNMhjAzgzSszM3rgYH3p70z2jrfKHQW8kfVo2LAevUfapdfBpY1FNej61bamuI/glAyUJzw7g9RTpQKFFFFABRRRQAUUUUAFayKroysMhhgikup6la6ZB413JuqThQBksewHWold7e7jkQ2IwP75OP2A/mnwhKfpDJWRh3Jle7R6d/SdcubCdcb/xQuc4YcuH0waYJAyNuuMHzqx9a1jR9p4xDq9pLayp/pXUA3ih9OopgutldU3d+yEeqW2OE1vzHqhOR+o86dbTNe0Z0vGUm4vZFDilOladLd6pahULbsgIAHNsjdH3x+tSLTtitYvJVU6fJCM8WlG6B96snZPY+10JBI27LckklscAT1Hn51HGPi9sWMJTXjFf5JFbReDbRRDPwIF+woruOVFIaSWgooooFNJGWON5HOFUEk9hXlj2hbTXm0uuzXEsze6hiLeIMcKgPDh58z6+Qr07rcL3GjX8ERxJJbSIp7EqQK8gXQcOviruvuAFe2BjH0py1oRnA+ldbW7uLC4W4tJDHKvUcj5EdRXLdoYACgC5NjNoDcJb3kJ3Tktu5+Vx8y+hq7Y2DorDkwBFeYvZuZZJVgTJ37oKB5lQKv8A1PajTtM/AWUSzIMbqngPU019CpbJBRUHG20rP8EUG72Ib96fdH2httScREeFMw+EZyG9DSbF0x7rBOOuK4X13DZWklxO2I0GT51U+0+26tIxuZ/DjPyRLk5/9Rz9TT4wcnpDJSUfZbiyo5wjqx7A5rc157i25tElBVriIg8H8IcPsc1YOye38V2EivJUljY4WZTxXyYc6fKmUexqtixv211WW51qSIPhYy0aceCqOBP1P7VDNWvYmkEdkZAiqAzMeLN1I7CnPaWVl1rUccQzYB8iTUYcnNdBgY8Y1Kf0ws26U7XH4jhMGYlgzA9weNP+xe1l5o2qwxXMjSW0jBd5jyJ4YPke/Th0pkbiKSXSDcqxfWpx0xlFjTPUkEizRpIhyrAEGutM+yUrzbO6e8nztCCaeK5ScfGTR0NcvKKYUUUU0eFFFFAAa8+e1vYafS9Uk1Szjd9OuXZyy8RA5OSrdlJOQfp2r0HXOWKOWNo5EV0YYZWGQRSgeOHtZ0HGMnzXiK4rFJLII0U7x4cRy9a9Q3/sz2Svp2mk0oxSOck29xJEpP8AxVgP0pVpOwezGkOr2ekQ+IhyrzM0rZ75YmjYFCWUVxs5ZQNuvHPLGZIyVwSpJywHYkcPSmu4vbm4Zi0rKp6KcVPfbPlNr5QRxeyg3eH5Q0n85qvKGSQXRiOa5t237a5mjbyc4+3KpZsxtVN4ohuTuzKQwZRjfx1HmKihHCuQcw3MMsfzIwIpBWXVt/tQbjTNOt4nUGSITTYORnkB+hPpVNXMjXE8kkjMWZid48zUt120uo9NsLncbwbgNErYOAyjl9jw9DUTYHHHn+1amPBRq/pl2ycrGjQouOVa21xLYXK3Fud1gfiH9wzxBrbeHeuc4yOHaiaWgiyyWge/0W21uNS0D5jlOPk4ZBP3NMVxbSKSVG8verY9kWmeHsFbLdxKyXeX3GGQUPAZ9aUal7OtKuCWspJrNycgKd5R9D/3U2PyEa91zKuRgzm1ZApRieWDntS7RdEuNb1W3sIkIMhyxx8q9Se1WTF7LQJczasCvXw7cKx+uTUy0HZ/TtChMdjAFZvnkPFm9TUl/JVqP6PbGU4Vrl+y0hws4EtbaK3iGI40CqPIV3rArNYLe+zbS0tIKKKKBQooooAKKKKACsHlWaKAK49sOzUmpWEWrWkZea0UrMoHHwue954PTsTVGyqVfBGDzr1wQDz4jtVdbSeynTdSuZLnS7g2LuctAYw8Oe4HAr9DjypND4yXplE586W7PaRc63rdpY2cRkd5ATw4ADiSewqzofY1O0o8XVLZY+pjt23vplqsDZLY/Stl7bcsIy87DElzJjff7ch5Uq97FlJGmrbJWeobLDRGO6I1UxTAcUkHJvvz8jVBbQ6Hf6NevBqVubeUEgMQfDmHdW5V6gIpPeWVpfQNBe20NxC3OOVAyn6Gp6r3Dp9oq2UqXaPKXu0p5RgAdSwxUh2L2H1DabUYmaJk01WBluCCFZc8VXuTxHCr4i2P2aikEiaDpoccibZDj7intI0QBUUKoGAAMAU+eQn6QyND+s0toI7a3jggQJFEoRFHIADArpis0VVLOjFFZooAKKKKACiiig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0" name="Picture 4" descr="http://t3.gstatic.com/images?q=tbn:ANd9GcTaJMZrzp9JvuzFyzMtr85ShVzginuShBOtuKr-dQ7TMQnupEm41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85925"/>
            <a:ext cx="6357982" cy="47684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 — делаю массаж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8916" name="Picture 4" descr="http://t2.gstatic.com/images?q=tbn:ANd9GcRAFXa2RI5SWa9f_aLU85rbZ4msWnuOPspncbJDohBzGVlIc6RZs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0"/>
            <a:ext cx="5000660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папин патронташ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7890" name="Picture 2" descr="http://t3.gstatic.com/images?q=tbn:ANd9GcTS9jm7qxxwd9PI5Ly6NqMxUfGcNQcAeCvy4t0C8IxpYjt5bjQuo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857364"/>
            <a:ext cx="6643734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мы </a:t>
            </a:r>
            <a:r>
              <a:rPr lang="ru-RU" dirty="0"/>
              <a:t>идём на пляж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6866" name="Picture 2" descr="http://t1.gstatic.com/images?q=tbn:ANd9GcR1R5_ZxqSxuRByea0KUFWueXXKSmFo5Po_0yz3Dgitx-Biv0OG8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85926"/>
            <a:ext cx="6619663" cy="442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в пенале карандаш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5842" name="Picture 2" descr="http://t0.gstatic.com/images?q=tbn:ANd9GcTYR73yIYTfAwpfiIAn0deBHdRufPJVtRORXQp6bjeE9RMFso-oZ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643050"/>
            <a:ext cx="6390015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, </a:t>
            </a:r>
            <a:r>
              <a:rPr lang="ru-RU" dirty="0" err="1"/>
              <a:t>аш</a:t>
            </a:r>
            <a:r>
              <a:rPr lang="ru-RU" dirty="0"/>
              <a:t>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покупаем </a:t>
            </a:r>
            <a:r>
              <a:rPr lang="ru-RU" dirty="0"/>
              <a:t>мы гараж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4818" name="Picture 2" descr="http://t0.gstatic.com/images?q=tbn:ANd9GcRM-fxhSKPG5YUmPchaFvqebEPRx1wypoQJTXec3xQHnlVpjoUnp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6485389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Ыш</a:t>
            </a:r>
            <a:r>
              <a:rPr lang="ru-RU" dirty="0"/>
              <a:t>, </a:t>
            </a:r>
            <a:r>
              <a:rPr lang="ru-RU" dirty="0" err="1"/>
              <a:t>ыш</a:t>
            </a:r>
            <a:r>
              <a:rPr lang="ru-RU" dirty="0"/>
              <a:t>, </a:t>
            </a:r>
            <a:r>
              <a:rPr lang="ru-RU" dirty="0" err="1"/>
              <a:t>ыш</a:t>
            </a:r>
            <a:r>
              <a:rPr lang="ru-RU" dirty="0"/>
              <a:t> — шумит камыш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3794" name="Picture 2" descr="http://t2.gstatic.com/images?q=tbn:ANd9GcSXxyT7vfsF62H-2E-IOCr-mKYlYDstJy82ojxcbD_nhz1s3yZQj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643049"/>
            <a:ext cx="4643470" cy="5008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Ша, ша, ша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уточка </a:t>
            </a:r>
            <a:r>
              <a:rPr lang="ru-RU" dirty="0"/>
              <a:t>у камыша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0418" name="Picture 2" descr="http://t0.gstatic.com/images?q=tbn:ANd9GcR-GaR60ikCX2mwVeUsSnkpiD_SNeHkrHgJvKZ_tfKFhQZvmsr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643050"/>
            <a:ext cx="6165822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Ыш</a:t>
            </a:r>
            <a:r>
              <a:rPr lang="ru-RU" dirty="0"/>
              <a:t>, </a:t>
            </a:r>
            <a:r>
              <a:rPr lang="ru-RU" dirty="0" err="1"/>
              <a:t>ыш</a:t>
            </a:r>
            <a:r>
              <a:rPr lang="ru-RU" dirty="0"/>
              <a:t>, </a:t>
            </a:r>
            <a:r>
              <a:rPr lang="ru-RU" dirty="0" err="1"/>
              <a:t>ыш</a:t>
            </a:r>
            <a:r>
              <a:rPr lang="ru-RU" dirty="0"/>
              <a:t> — у меня малыш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2770" name="AutoShape 2" descr="data:image/jpeg;base64,/9j/4AAQSkZJRgABAQAAAQABAAD/2wBDAAkGBwgHBgkIBwgKCgkLDRYPDQwMDRsUFRAWIB0iIiAdHx8kKDQsJCYxJx8fLT0tMTU3Ojo6Iys/RD84QzQ5Ojf/2wBDAQoKCg0MDRoPDxo3JR8lNzc3Nzc3Nzc3Nzc3Nzc3Nzc3Nzc3Nzc3Nzc3Nzc3Nzc3Nzc3Nzc3Nzc3Nzc3Nzc3Nzf/wAARCACMAIwDASIAAhEBAxEB/8QAGwAAAgMBAQEAAAAAAAAAAAAAAwQCBQYBAAf/xAAxEAABBAEEAAUDAwQCAwAAAAABAAIDEQQFEiExBhNBUWEUInEygaFCkbHRFjNiwfD/xAAZAQADAQEBAAAAAAAAAAAAAAACAwQBAAX/xAAfEQADAQACAwEBAQAAAAAAAAAAAQIRAyESMUFRYSL/2gAMAwEAAhEDEQA/APoGVkhjHOvpZrIyHzymiSPZNZ0xc0ttCw8beeuu15PNyNvEehxQktPY2KZnBzhx7K4gxmxigEXDx6aKHSebCAbpZMB1WCzIUYR0j7K6C8WpigW60CGrxCIaQnFFhgNxQ3FeeTahfusbNw7afxMgOAa4quDgvWWkObdoprGDU6X7QHcqXrSSw8rc3ae0202VVL0mpYHYiWhNNLu5M0Em4qC4XLlrtOMGYy+cgC+Vb4WLTRx+Sh4GNucXu/ZXUMYAHAXlxHk9LnWLCMMVAcI5ZXFKbApkKpSJb7FyKCg5FegPNLGEgb0IuUnv7S73coGGkeeRaATZNKTiSfZKzzbRtYOfdBTSDSDh1k2QK+UVpafUKuaHD7nmgptmY08OBWSznJZs+020qwxZwW048qljnvpMxyH04KbNeIm40uDKL4K819qgy9SOCzzJz9tqzwclmTC2SMggi02eVU8F1xOVo+CpWgh9L3mFM0XhWYAHlAqxYqzTnXAKKsWGwpeP0U17DN4XiVEGgvEpoGEJHJOVyYmdQSUhsoaYcoG5xUH9owZag5vCENCeRIQDSRkmbEx00rgGtF8prLFWsv4qyJ26ZI7Hbuka1xY33dX2/wA0lpaxm9Fdrfi0iYwRl4PflsBc4exNfpTGFNlTQw5EMYmZKQGuZISR/PHyslD9mTiY+nTty2SQtdM2Jh3uld2CDzYN3+V9H8HaPk4GE85f/ZJIZNpotiBA4v1PHKffFKn+iY5qdeui1wIJhEPOpp9rtPBjh0iNaOm3Q91xxopLWdB+2Az8aPMxXxyNsUgeGXfTh+LutrSaVg35VayP6TVdw4ZKLCxdUmEnsOTRbl7cgNfY4RWix2rNIim0ebcwt9lcxuWSwMnysstJoE8LSwShwu1FFY8KaQ6CpE8ITCp8eqeuwMAy8hITShrtoKNmTHlrFVzStYSXuA/JQU/wbCLGGTcjhgf0FRw50bnVFK1x9gVeae8vokcdI5Wg30KZuGXNNNVJl6W2eF8GRGTGSDwaIIN9/strIxrh0q/IxwboILWejpr9KTT9OhxdxxsaJj3/AK319zvyfVWkOO41vKB5jo38MP7JmPIDu7BXeemtNB9ga3ikrKQD0md1t7SWSaKCmbCOiQLrw2Vv/kOik99FGhkO4IZrQ3OdoN5zms+0bj8Lkcsrm25pBUMGR0eoSMdyw8hXewHkBU8abWkvJks+bZkroZBIPQrSaPntyYA5pB9/hV2dgBwIJSGm79NywDzE88qelnY9PVhuoX2jPPFJPEcHMBHqmT7n0TJ9APpldqczMWIvPfX7r5h4j1nJy86TEx5mNdG3c83uDW3VgV9zvzx/AW68SyPJeWs3COMuHNC+h/lUv/FZp8JuRpMohnysdsOUyZhDZGXfdfaR7gf7RcSVU9+BW3MLPZk9Dzco5uE7F1DJyosp3lta5rSd3PIoelfil9m0psgxmNnf5krGtbI8Ctzq56We8PeGItDjMrnjIynijJtofO0eg+fVazDg8mBrT+rsprzehevx7GY+uUjnyBgO0o8kwhjke9wDWiySsnp3iDF8Q5OTHgGR7McgPk200k3wPfpI5H8Qzjhv/XwT13xK/SpIceHGkysmd1NYz0F9k+is4sl0joyBTiLePZefhFsu8iyeiURkBjJIHJ7+UlS0OpznSLBkg2oOSRVpZz3NB4UGylwoo6fwXK+kHnlTjJBUXts2us7S0mmM3oDmZEkOoYxZzvaRX4K02NKXQtJ7pZXN+/V9Nj9SXLUQN2xgKviJeX4U80G/sKo1aMRwmhyOlpJWgAqk1Rm/g9Wl2ujYesh4W1f6hpgkNPZx+QtQORwsDjwtx81r2P2EfytvgZAnha6xdc0g46XobyQ1/o8cCOaW5Gggn1TwjYxoAaKHouNKIKtULEIbbIMi3v3P59vhFkNNIC7uoIUruCubM7Yrkx/UY0sLhYddj3SOh6VHp+P5MOO2Fl3TR3+VYtfRRYnB76QKU3ozzpT4/BbKjAG2uVW5+TFiR7pZGt45spjxLrGNounS5mU8MawcepJ9AvkWbq2d4xymwxtfDg39x9X/AAhpdj+DifItfo12V4qwXNf9E45cgHDYur+T0E5o5y3w+dluAkfzsaOG/CqdM0aLGEUEUbWivuoLSRjbwOAl52N5pmViJkk9ojBwh0ganmMwsKSd5oNFrtEfwHppOd4tJbzFiQGz7OP/AMVsWtACzPgPDkj0x+fkt2zZr/No+jP6f9/utPaq4lkk3NW30IzNtVmXDdq4kakslvCClp0Mx+tYUk0TxESHD1CS8M61laZlfTZrnOjugStS+LcSPdU2raUJbcwfd6KdznaLY5E140bvFmZkRtfG4ODhdhMtXznQNZm0iUY2VuMJPBP9K38GQyaISMcHNIsEJ0XqEcnG5f8AA7nIMjuF1zkCQ8LWCkDe+l5mSI+XFQIspfKjDm0hWhYjNeJcOHxRlwRuc92Hjv3ccB7v9JzG0nGwYRHiQiwKFCqWiia1sQa1oFCuAhuFgikWDlz4sSKqHHEY3nku7P8A6RQ1NmA0UFzaQNC3Tp6wVWqiXBdr+tNxHc6fikOyPZ7uwz9/X4/Ku2xuPDaDj1fSttJwI8PHayMGgbJPbieyflFx8fk+wb5PFdexmNgYwAAAAcAei8VN/AUKVRIDeEpkNtOO6QXi0ukGngh9PZtDkg7BCs2s46Q5Y0DkJU9M5naZHO2i0KehyTac848hLofT4Vs5gSWXCCCekt8feocuTrGXLJGyt3MdYXT1ys94TxnyankufLJ5YoVfBK1UmIW8tNhMUVmgOpTwTIQ3Ns2jzAQgl/AHrSSj1HElNQzNefZqFoJPRocBdAXo2vk/S3+6aixHns0jUNgO0hWQWOEJuK5x/TfwrcY8cYt7gPyUWJsZ5b/dGuH9Fvm/BHF08MO6Si5P+XTUUMUnimJylJCXTbEJBzSC9xDqaLpEndsP+FFvAFG75tdK06nhE8rm3lTpSAFJWDCIZwgSgJwAUgTNCxo5Mr5BzwgPxpZhQFAqzjjaRZCI4AA0FniF5A9CwG4kUgu9xslWlEdcj2S+Abis+6c2jgp09IU+2BMTZR1+QqXO0NkOQMrH2s3H7hXH5V+3iWvdTmY18LmuFgrKhM2baKzFgmjADqP4Cea0kIenndE5rudhoE9piqK1ejGD8hvqApCOukULqLAdIN+V2QW1SpQkPBXHCUgBdXaE6Dn7HOA9gjdvU6WJ4a1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2" name="Picture 4" descr="http://t3.gstatic.com/images?q=tbn:ANd9GcSwtgv89WvaQ4fuqmt0o-B2LSRhr0DexWKVeHs2jPFnwelyXgaK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714488"/>
            <a:ext cx="6548479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Ыш</a:t>
            </a:r>
            <a:r>
              <a:rPr lang="ru-RU" dirty="0"/>
              <a:t>, </a:t>
            </a:r>
            <a:r>
              <a:rPr lang="ru-RU" dirty="0" err="1"/>
              <a:t>ыш</a:t>
            </a:r>
            <a:r>
              <a:rPr lang="ru-RU" dirty="0"/>
              <a:t>, </a:t>
            </a:r>
            <a:r>
              <a:rPr lang="ru-RU" dirty="0" err="1"/>
              <a:t>ыш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под кроватью мышь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1746" name="Picture 2" descr="http://t3.gstatic.com/images?q=tbn:ANd9GcSAmYFNnroqxjSkvCFTu3G-0xuSZxYzPC_4a7EPn8ZMiqT8ESY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6489336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Иш</a:t>
            </a:r>
            <a:r>
              <a:rPr lang="ru-RU" dirty="0"/>
              <a:t>, </a:t>
            </a:r>
            <a:r>
              <a:rPr lang="ru-RU" dirty="0" err="1"/>
              <a:t>иш</a:t>
            </a:r>
            <a:r>
              <a:rPr lang="ru-RU" dirty="0"/>
              <a:t>, </a:t>
            </a:r>
            <a:r>
              <a:rPr lang="ru-RU" dirty="0" err="1"/>
              <a:t>иш</a:t>
            </a:r>
            <a:r>
              <a:rPr lang="ru-RU" dirty="0"/>
              <a:t> — тут такая тишь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22" name="Picture 2" descr="http://t0.gstatic.com/images?q=tbn:ANd9GcQuQLw9HlyhPj1yGhG_3flieSmupN3PLPx-D_bowZ5J5Zrg7sgM0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6485389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Иш</a:t>
            </a:r>
            <a:r>
              <a:rPr lang="ru-RU" dirty="0"/>
              <a:t>, </a:t>
            </a:r>
            <a:r>
              <a:rPr lang="ru-RU" dirty="0" err="1"/>
              <a:t>иш</a:t>
            </a:r>
            <a:r>
              <a:rPr lang="ru-RU" dirty="0"/>
              <a:t>, </a:t>
            </a:r>
            <a:r>
              <a:rPr lang="ru-RU" dirty="0" err="1"/>
              <a:t>иш</a:t>
            </a:r>
            <a:r>
              <a:rPr lang="ru-RU" dirty="0"/>
              <a:t> — в небо улетишь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9698" name="Picture 2" descr="http://t0.gstatic.com/images?q=tbn:ANd9GcQvNhQserf4781G-ZbA5pw7scoar3ZvfPrsbmSzpn9T68bjAkH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6390015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Иш</a:t>
            </a:r>
            <a:r>
              <a:rPr lang="ru-RU" dirty="0"/>
              <a:t>, </a:t>
            </a:r>
            <a:r>
              <a:rPr lang="ru-RU" dirty="0" err="1"/>
              <a:t>иш</a:t>
            </a:r>
            <a:r>
              <a:rPr lang="ru-RU" dirty="0"/>
              <a:t>, </a:t>
            </a:r>
            <a:r>
              <a:rPr lang="ru-RU" dirty="0" err="1"/>
              <a:t>иш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прилетишь в Париж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8674" name="Picture 2" descr="http://t3.gstatic.com/images?q=tbn:ANd9GcTL2sLC99iuLcN0L0UQAY1JF3lJkp_rYMTjawVvrYtpa1dkgKIg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714488"/>
            <a:ext cx="6763184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Иш</a:t>
            </a:r>
            <a:r>
              <a:rPr lang="ru-RU" dirty="0"/>
              <a:t>, </a:t>
            </a:r>
            <a:r>
              <a:rPr lang="ru-RU" dirty="0" err="1"/>
              <a:t>иш</a:t>
            </a:r>
            <a:r>
              <a:rPr lang="ru-RU" dirty="0"/>
              <a:t>, </a:t>
            </a:r>
            <a:r>
              <a:rPr lang="ru-RU" dirty="0" err="1"/>
              <a:t>иш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сел на ветку стриж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7650" name="Picture 2" descr="http://t2.gstatic.com/images?q=tbn:ANd9GcTrLnvpxjTqhjwFFdoIB75T47P59-DJRkbtS17XKkSmLIlyX7WT3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2436"/>
            <a:ext cx="4857784" cy="5011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 — почини манеж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6626" name="Picture 2" descr="http://t3.gstatic.com/images?q=tbn:ANd9GcS8EBi1NEi0B0XcSKDlNicN5N3t1tRawgcOIuXLkj43c2MT6T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43050"/>
            <a:ext cx="6103895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приготовь кулеш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5602" name="Picture 2" descr="http://t2.gstatic.com/images?q=tbn:ANd9GcTFhYHJwblw4ZiShE3FJGNek48J0oJHHMmxKHbIxsFYuzOK3nF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00174"/>
            <a:ext cx="5429288" cy="5033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хлеба мне отрежь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4578" name="Picture 2" descr="http://t3.gstatic.com/images?q=tbn:ANd9GcSM0QtWc8URtQ0UkJQ-DpGj0kJni6jDfF1-qUoWpb4S_zy0yR5mi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6276450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 — яблочко поешь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3554" name="Picture 2" descr="http://t2.gstatic.com/images?q=tbn:ANd9GcSCfapE0viuCgxv24v6Itso_qGbzZIKqGBtX1rYEA3k2ucQVV1j5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14488"/>
            <a:ext cx="4786346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Ша, ша, ша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одеваем </a:t>
            </a:r>
            <a:r>
              <a:rPr lang="ru-RU" dirty="0"/>
              <a:t>малыша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9394" name="Picture 2" descr="http://t2.gstatic.com/images?q=tbn:ANd9GcRDBdXAnG4zCe6N3g0KLJdnYA5r_5A57vDXzyMjo_Mjxt7BjcbhG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4"/>
            <a:ext cx="6226423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, </a:t>
            </a:r>
            <a:r>
              <a:rPr lang="ru-RU" dirty="0" err="1"/>
              <a:t>эш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в нашей стенке брешь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2530" name="Picture 2" descr="http://t3.gstatic.com/images?q=tbn:ANd9GcS2obOaY8YBjufvyZabAWW-YTIp47IAzurLBLnEhI_pdetJm4Nbn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3" y="1643050"/>
            <a:ext cx="6706087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Ош, </a:t>
            </a:r>
            <a:r>
              <a:rPr lang="ru-RU" dirty="0" err="1"/>
              <a:t>ош</a:t>
            </a:r>
            <a:r>
              <a:rPr lang="ru-RU" dirty="0"/>
              <a:t>, </a:t>
            </a:r>
            <a:r>
              <a:rPr lang="ru-RU" dirty="0" err="1"/>
              <a:t>ош</a:t>
            </a:r>
            <a:r>
              <a:rPr lang="ru-RU" dirty="0"/>
              <a:t> — покупаю брошь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1506" name="Picture 2" descr="http://t1.gstatic.com/images?q=tbn:ANd9GcTVN3s3GRPVvzjfa0AJxcHQik2ynWSO-QYABrqhz4KQ5yOOoJH1z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4929222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Ош, </a:t>
            </a:r>
            <a:r>
              <a:rPr lang="ru-RU" dirty="0" err="1"/>
              <a:t>ош</a:t>
            </a:r>
            <a:r>
              <a:rPr lang="ru-RU" dirty="0"/>
              <a:t>, </a:t>
            </a:r>
            <a:r>
              <a:rPr lang="ru-RU" dirty="0" err="1"/>
              <a:t>ош</a:t>
            </a:r>
            <a:r>
              <a:rPr lang="ru-RU" dirty="0"/>
              <a:t>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поспевает </a:t>
            </a:r>
            <a:r>
              <a:rPr lang="ru-RU" dirty="0"/>
              <a:t>рожь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482" name="Picture 2" descr="http://t0.gstatic.com/images?q=tbn:ANd9GcSngcFL27RJlRdxpsbWC3mraIC9P1-CpoNyo3NxJgFXwA-VnCN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71612"/>
            <a:ext cx="6286544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Ош, </a:t>
            </a:r>
            <a:r>
              <a:rPr lang="ru-RU" dirty="0" err="1"/>
              <a:t>ош</a:t>
            </a:r>
            <a:r>
              <a:rPr lang="ru-RU" dirty="0"/>
              <a:t>, </a:t>
            </a:r>
            <a:r>
              <a:rPr lang="ru-RU" dirty="0" err="1"/>
              <a:t>ош</a:t>
            </a:r>
            <a:r>
              <a:rPr lang="ru-RU" dirty="0"/>
              <a:t>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маму </a:t>
            </a:r>
            <a:r>
              <a:rPr lang="ru-RU" dirty="0"/>
              <a:t>не тревожь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9458" name="Picture 2" descr="http://t1.gstatic.com/images?q=tbn:ANd9GcQsIpOiB82nRrUUcj3BmBJHbNLBxx1WpddkmbNXhLTlFf5BrKH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4124" y="1557260"/>
            <a:ext cx="4708074" cy="4944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Ош, </a:t>
            </a:r>
            <a:r>
              <a:rPr lang="ru-RU" dirty="0" err="1"/>
              <a:t>ош</a:t>
            </a:r>
            <a:r>
              <a:rPr lang="ru-RU" dirty="0"/>
              <a:t>, </a:t>
            </a:r>
            <a:r>
              <a:rPr lang="ru-RU" dirty="0" err="1"/>
              <a:t>ош</a:t>
            </a:r>
            <a:r>
              <a:rPr lang="ru-RU" dirty="0"/>
              <a:t>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примеряю </a:t>
            </a:r>
            <a:r>
              <a:rPr lang="ru-RU" dirty="0"/>
              <a:t>юбку клёш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8434" name="Picture 2" descr="http://t3.gstatic.com/images?q=tbn:ANd9GcRl2MKE901KhHay0hRF4Txx5H4KwHX9biIvw_YItmcQk-2GY7h2x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571612"/>
            <a:ext cx="4429156" cy="49723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 — принимаю душ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7410" name="Picture 2" descr="http://t3.gstatic.com/images?q=tbn:ANd9GcTnThkPmKntRhJPP2NUt52wJAExjgxUl810iXfp4jKKl26qHbf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643050"/>
            <a:ext cx="4786346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 — мы играем туш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6386" name="Picture 2" descr="http://t0.gstatic.com/images?q=tbn:ANd9GcTygmQR_v8HGk8EHfKKegek-hQIQeCVO5frC9xexjxzHWMWZ3m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6429420" cy="4815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 — безобидный уж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2" name="Picture 2" descr="http://t2.gstatic.com/images?q=tbn:ANd9GcSh5btMj-Wh9fBLSjuovyTTGlF-Pp0J7agkFWHu3eaTs8bq8rk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6000792" cy="48486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 —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во </a:t>
            </a:r>
            <a:r>
              <a:rPr lang="ru-RU" dirty="0"/>
              <a:t>флаконе тушь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338" name="Picture 2" descr="http://t1.gstatic.com/images?q=tbn:ANd9GcR1VuSx6I-bii1bPUkpJsiz-mx1uGceBnDg0h983Ig6cvL5P9iKh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785926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, </a:t>
            </a:r>
            <a:r>
              <a:rPr lang="ru-RU" dirty="0" err="1"/>
              <a:t>уш</a:t>
            </a:r>
            <a:r>
              <a:rPr lang="ru-RU" dirty="0"/>
              <a:t>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на прилавке плюш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3314" name="Picture 2" descr="http://t2.gstatic.com/images?q=tbn:ANd9GcSZTDqu5tffyFHfWuajH3zT4YUplJe8ssZJmPwSBcMW8MvauYxS9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0802" y="1643050"/>
            <a:ext cx="6199268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Ша, ша, ша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наша Маша хороша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8370" name="Picture 2" descr="http://t3.gstatic.com/images?q=tbn:ANd9GcRfAPzCAr-q1ub0Ejiz9c9Pcu2EotuiMH3w7qN3zMy0bZIqo0Yya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5" y="1714488"/>
            <a:ext cx="6291889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C:\Users\Lenovo\Desktop\анимация\images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53163"/>
            <a:ext cx="5072097" cy="6333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Ша, ша, ша — нет карандаша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7346" name="Picture 2" descr="http://t1.gstatic.com/images?q=tbn:ANd9GcQL-o2vACn8GhFbQkKf9SbDCx69Drzd48_djWMvgNL9SoHYM_B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643050"/>
            <a:ext cx="4929222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 — наши малыши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6322" name="Picture 2" descr="http://t2.gstatic.com/images?q=tbn:ANd9GcROxE13zA04OiZgDGHw_PlVi6vz51AOOME4oFestNvS34ula-AzR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14488"/>
            <a:ext cx="6109202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 — маме помаши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5298" name="Picture 2" descr="http://t2.gstatic.com/images?q=tbn:ANd9GcTBKv0bAr554SAAAzaodXhor_rj6DKIcWmqsR0z7c3CSCuzm_2xs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6199268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, </a:t>
            </a:r>
            <a:r>
              <a:rPr lang="ru-RU" dirty="0" err="1"/>
              <a:t>ши</a:t>
            </a:r>
            <a:r>
              <a:rPr lang="ru-RU" dirty="0"/>
              <a:t> — любим беляши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4274" name="Picture 2" descr="http://t3.gstatic.com/images?q=tbn:ANd9GcQ8HDArY3FaQiSLrn1qYVU8RsQZ9pGY4G28Qnl9DDHzOR26EhQeY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14488"/>
            <a:ext cx="6500858" cy="4869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260</TotalTime>
  <Words>379</Words>
  <Application>Microsoft Office PowerPoint</Application>
  <PresentationFormat>Экран (4:3)</PresentationFormat>
  <Paragraphs>50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Изящная</vt:lpstr>
      <vt:lpstr>Автоматизация звука Ш в чистоговорках </vt:lpstr>
      <vt:lpstr>Ша, ша, ша — поёт душа.</vt:lpstr>
      <vt:lpstr>Ша, ша, ша —  уточка у камыша.</vt:lpstr>
      <vt:lpstr>Ша, ша, ша —  одеваем малыша.</vt:lpstr>
      <vt:lpstr>Ша, ша, ша —  наша Маша хороша.</vt:lpstr>
      <vt:lpstr>Ша, ша, ша — нет карандаша.</vt:lpstr>
      <vt:lpstr>Ши, ши, ши — наши малыши.</vt:lpstr>
      <vt:lpstr>Ши, ши, ши — маме помаши.</vt:lpstr>
      <vt:lpstr>Ши, ши, ши — любим беляши.</vt:lpstr>
      <vt:lpstr>Ши, ши, ши —  у меня карандаши.</vt:lpstr>
      <vt:lpstr>Ши, ши, ши — свечи потуши.</vt:lpstr>
      <vt:lpstr>Ши, ши, ши —  «Барыню» спляши.</vt:lpstr>
      <vt:lpstr>Ше, ше, ше — дети в шалаше.</vt:lpstr>
      <vt:lpstr>Ше, ше, ше —  приглашаем атташе.</vt:lpstr>
      <vt:lpstr>Ше, ше, ше —  думаю о малыше.</vt:lpstr>
      <vt:lpstr>Ше, ше, ше —  домик из папье-маше.</vt:lpstr>
      <vt:lpstr>Ше, ше, ше — радостно душе.</vt:lpstr>
      <vt:lpstr>Шо, шо, шо — летом хорошо.</vt:lpstr>
      <vt:lpstr>Шу, шу, шу — я пример решу.</vt:lpstr>
      <vt:lpstr>Шу, шу, шу — тыкву потушу.</vt:lpstr>
      <vt:lpstr>Шу, шу, шу — буквы напишу.</vt:lpstr>
      <vt:lpstr>Шу, шу, шу —  шили шорты малышу.</vt:lpstr>
      <vt:lpstr>Аш, аш аш — у меня гуашь.</vt:lpstr>
      <vt:lpstr>Аш, аш, аш — делаю массаж.</vt:lpstr>
      <vt:lpstr>Аш, аш, аш —  папин патронташ.</vt:lpstr>
      <vt:lpstr>Аш, аш, аш —  мы идём на пляж.</vt:lpstr>
      <vt:lpstr>Аш, аш, аш —  в пенале карандаш.</vt:lpstr>
      <vt:lpstr>Аш, аш, аш —  покупаем мы гараж.</vt:lpstr>
      <vt:lpstr>Ыш, ыш, ыш — шумит камыш.</vt:lpstr>
      <vt:lpstr>Ыш, ыш, ыш — у меня малыш.</vt:lpstr>
      <vt:lpstr>Ыш, ыш, ыш —  под кроватью мышь.</vt:lpstr>
      <vt:lpstr>Иш, иш, иш — тут такая тишь.</vt:lpstr>
      <vt:lpstr>Иш, иш, иш — в небо улетишь.</vt:lpstr>
      <vt:lpstr>Иш, иш, иш —  прилетишь в Париж.</vt:lpstr>
      <vt:lpstr>Иш, иш, иш —  сел на ветку стриж.</vt:lpstr>
      <vt:lpstr>Эш, эш, эш — почини манеж.</vt:lpstr>
      <vt:lpstr>Эш, эш, эш —  приготовь кулеш.</vt:lpstr>
      <vt:lpstr>Эш, эш, эш —  хлеба мне отрежь.</vt:lpstr>
      <vt:lpstr>Эш, эш, эш — яблочко поешь.</vt:lpstr>
      <vt:lpstr>Эш, эш, эш —  в нашей стенке брешь.</vt:lpstr>
      <vt:lpstr>Ош, ош, ош — покупаю брошь.</vt:lpstr>
      <vt:lpstr>Ош, ош, ош —  поспевает рожь.</vt:lpstr>
      <vt:lpstr>Ош, ош, ош —  маму не тревожь.</vt:lpstr>
      <vt:lpstr>Ош, ош, ош —  примеряю юбку клёш.</vt:lpstr>
      <vt:lpstr>Уш, уш, уш — принимаю душ.</vt:lpstr>
      <vt:lpstr>Уш, уш, уш — мы играем туш.</vt:lpstr>
      <vt:lpstr>Уш, уш, уш — безобидный уж.</vt:lpstr>
      <vt:lpstr>Уш, уш, уш —  во флаконе тушь.</vt:lpstr>
      <vt:lpstr>Уш, уш, уш —  на прилавке плюш.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звука Ш в чистоговорках </dc:title>
  <dc:creator>Lenovo</dc:creator>
  <cp:lastModifiedBy>Lenovo</cp:lastModifiedBy>
  <cp:revision>1</cp:revision>
  <dcterms:created xsi:type="dcterms:W3CDTF">2012-06-20T08:41:19Z</dcterms:created>
  <dcterms:modified xsi:type="dcterms:W3CDTF">2012-06-20T13:01:50Z</dcterms:modified>
</cp:coreProperties>
</file>