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57" r:id="rId4"/>
    <p:sldId id="263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13.02.2010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gif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3575" y="2967335"/>
            <a:ext cx="58168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НАВЕДИ ПОРЯДОК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149" name="Picture 5" descr="C:\Documents and Settings\ADMIN\Мои документы\Мои рисунки\шиш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1071546"/>
            <a:ext cx="1571636" cy="1977219"/>
          </a:xfrm>
          <a:prstGeom prst="rect">
            <a:avLst/>
          </a:prstGeom>
          <a:noFill/>
        </p:spPr>
      </p:pic>
      <p:pic>
        <p:nvPicPr>
          <p:cNvPr id="6157" name="Picture 13" descr="C:\Documents and Settings\ADMIN\Мои документы\Мои рисунки\шашка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1000108"/>
            <a:ext cx="1274480" cy="1009653"/>
          </a:xfrm>
          <a:prstGeom prst="rect">
            <a:avLst/>
          </a:prstGeom>
          <a:noFill/>
        </p:spPr>
      </p:pic>
      <p:pic>
        <p:nvPicPr>
          <p:cNvPr id="6161" name="Picture 17" descr="C:\Documents and Settings\ADMIN\Мои документы\Мои рисунки\Организатор клипов (Microsoft)\j0438016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857628"/>
            <a:ext cx="1643074" cy="2535281"/>
          </a:xfrm>
          <a:prstGeom prst="rect">
            <a:avLst/>
          </a:prstGeom>
          <a:noFill/>
        </p:spPr>
      </p:pic>
      <p:pic>
        <p:nvPicPr>
          <p:cNvPr id="6162" name="Picture 18" descr="C:\Documents and Settings\ADMIN\Мои документы\Мои рисунки\шарик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58082" y="3786190"/>
            <a:ext cx="1199846" cy="2619383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642918"/>
            <a:ext cx="2433794" cy="1400177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Мои документы\Мои рисунки\чашка.bmp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857232"/>
            <a:ext cx="1748008" cy="1762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Вылезла из норки шишка</a:t>
            </a:r>
            <a:br>
              <a:rPr lang="ru-RU" dirty="0" smtClean="0"/>
            </a:br>
            <a:r>
              <a:rPr lang="ru-RU" dirty="0" smtClean="0"/>
              <a:t>на нее упала мышка</a:t>
            </a:r>
            <a:endParaRPr lang="ru-RU" dirty="0"/>
          </a:p>
        </p:txBody>
      </p:sp>
      <p:pic>
        <p:nvPicPr>
          <p:cNvPr id="5" name="Picture 4" descr="C:\Documents and Settings\ADMIN\Мои документы\Мои рисунки\шишка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6050" y="1643050"/>
            <a:ext cx="3619500" cy="4914900"/>
          </a:xfrm>
          <a:prstGeom prst="rect">
            <a:avLst/>
          </a:prstGeom>
          <a:noFill/>
        </p:spPr>
      </p:pic>
      <p:pic>
        <p:nvPicPr>
          <p:cNvPr id="11" name="Picture 5" descr="C:\Documents and Settings\ADMIN\Мои документы\Мои рисунки\шиш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138766">
            <a:off x="3843808" y="5161920"/>
            <a:ext cx="833443" cy="1048525"/>
          </a:xfrm>
          <a:prstGeom prst="rect">
            <a:avLst/>
          </a:prstGeom>
          <a:noFill/>
        </p:spPr>
      </p:pic>
      <p:pic>
        <p:nvPicPr>
          <p:cNvPr id="6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706006">
            <a:off x="4096921" y="3061106"/>
            <a:ext cx="819139" cy="470912"/>
          </a:xfrm>
          <a:prstGeom prst="rect">
            <a:avLst/>
          </a:prstGeom>
          <a:noFill/>
        </p:spPr>
      </p:pic>
      <p:pic>
        <p:nvPicPr>
          <p:cNvPr id="7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403356">
            <a:off x="3778747" y="2258995"/>
            <a:ext cx="819139" cy="470912"/>
          </a:xfrm>
          <a:prstGeom prst="rect">
            <a:avLst/>
          </a:prstGeom>
          <a:noFill/>
        </p:spPr>
      </p:pic>
      <p:pic>
        <p:nvPicPr>
          <p:cNvPr id="8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706006" flipV="1">
            <a:off x="4767944" y="2608167"/>
            <a:ext cx="819139" cy="527660"/>
          </a:xfrm>
          <a:prstGeom prst="rect">
            <a:avLst/>
          </a:prstGeom>
          <a:noFill/>
        </p:spPr>
      </p:pic>
      <p:pic>
        <p:nvPicPr>
          <p:cNvPr id="9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706006">
            <a:off x="3311103" y="3918362"/>
            <a:ext cx="819139" cy="470912"/>
          </a:xfrm>
          <a:prstGeom prst="rect">
            <a:avLst/>
          </a:prstGeom>
          <a:noFill/>
        </p:spPr>
      </p:pic>
      <p:pic>
        <p:nvPicPr>
          <p:cNvPr id="10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5706006" flipV="1">
            <a:off x="4844446" y="4103983"/>
            <a:ext cx="819139" cy="537890"/>
          </a:xfrm>
          <a:prstGeom prst="rect">
            <a:avLst/>
          </a:prstGeom>
          <a:noFill/>
        </p:spPr>
      </p:pic>
      <p:pic>
        <p:nvPicPr>
          <p:cNvPr id="16" name="Picture 7" descr="C:\Documents and Settings\ADMIN\Мои документы\Мои рисунки\Организатор клипов (Microsoft)\j041356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857752" y="2428868"/>
            <a:ext cx="714380" cy="643421"/>
          </a:xfrm>
          <a:prstGeom prst="rect">
            <a:avLst/>
          </a:prstGeom>
          <a:noFill/>
        </p:spPr>
      </p:pic>
      <p:pic>
        <p:nvPicPr>
          <p:cNvPr id="20" name="Picture 6" descr="C:\Documents and Settings\ADMIN\Мои документы\Мои рисунки\Организатор клипов (Microsoft)\bd07331_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5357826"/>
            <a:ext cx="1440461" cy="828102"/>
          </a:xfrm>
          <a:prstGeom prst="rect">
            <a:avLst/>
          </a:prstGeom>
          <a:noFill/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428596" y="2857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Вылезла из норки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мышка</a:t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 нее упала</a:t>
            </a:r>
            <a:r>
              <a:rPr kumimoji="0" lang="ru-RU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шишка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2" name="Picture 7" descr="C:\Documents and Settings\ADMIN\Мои документы\Мои рисунки\Организатор клипов (Microsoft)\j041356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3857628"/>
            <a:ext cx="714380" cy="643421"/>
          </a:xfrm>
          <a:prstGeom prst="rect">
            <a:avLst/>
          </a:prstGeom>
          <a:noFill/>
        </p:spPr>
      </p:pic>
      <p:pic>
        <p:nvPicPr>
          <p:cNvPr id="23" name="Picture 7" descr="C:\Documents and Settings\ADMIN\Мои документы\Мои рисунки\Организатор клипов (Microsoft)\j041356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2143116"/>
            <a:ext cx="714380" cy="643421"/>
          </a:xfrm>
          <a:prstGeom prst="rect">
            <a:avLst/>
          </a:prstGeom>
          <a:noFill/>
        </p:spPr>
      </p:pic>
      <p:pic>
        <p:nvPicPr>
          <p:cNvPr id="24" name="Picture 7" descr="C:\Documents and Settings\ADMIN\Мои документы\Мои рисунки\Организатор клипов (Microsoft)\j041356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071934" y="3000372"/>
            <a:ext cx="714380" cy="643421"/>
          </a:xfrm>
          <a:prstGeom prst="rect">
            <a:avLst/>
          </a:prstGeom>
          <a:noFill/>
        </p:spPr>
      </p:pic>
      <p:pic>
        <p:nvPicPr>
          <p:cNvPr id="25" name="Picture 7" descr="C:\Documents and Settings\ADMIN\Мои документы\Мои рисунки\Организатор клипов (Microsoft)\j0413562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000628" y="4071942"/>
            <a:ext cx="714380" cy="6434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00799 0.3044 " pathEditMode="relative" ptsTypes="AA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2.59259E-6 L -0.00798 0.29398 " pathEditMode="relative" ptsTypes="AA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другом мы играли в чашки</a:t>
            </a:r>
            <a:br>
              <a:rPr lang="ru-RU" dirty="0" smtClean="0"/>
            </a:br>
            <a:r>
              <a:rPr lang="ru-RU" dirty="0" smtClean="0"/>
              <a:t>пили чай из белой шашки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Documents and Settings\ADMIN\Мои документы\Мои рисунки\Организатор клипов (Microsoft)\игра в ча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928934"/>
            <a:ext cx="4048140" cy="202407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Мои документы\Мои рисунки\Организатор клипов (Microsoft)\пили ча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19610" y="1772300"/>
            <a:ext cx="4167190" cy="416719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Мои документы\Мои рисунки\Организатор клипов (Microsoft)\buhfkb шашки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2571744"/>
            <a:ext cx="4929222" cy="2957533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00034" y="2857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 другом мы играли в шашки</a:t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пили чай из белой </a:t>
            </a:r>
            <a:r>
              <a:rPr lang="ru-RU" sz="4400" dirty="0" smtClean="0">
                <a:latin typeface="+mj-lt"/>
                <a:ea typeface="+mj-ea"/>
                <a:cs typeface="+mj-cs"/>
              </a:rPr>
              <a:t>чашки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32" name="Picture 8" descr="C:\Documents and Settings\ADMIN\Мои документы\Мои рисунки\Организатор клипов (Microsoft)\пили ча из шашки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2143116"/>
            <a:ext cx="2857500" cy="3333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Мы с сестрой посуду шили</a:t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 наряды куклам мыли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C:\Documents and Settings\ADMIN\Мои документы\Мои рисунки\Организатор клипов (Microsoft)\посуду шила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357430"/>
            <a:ext cx="3559198" cy="2776547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Мои документы\Мои рисунки\Организатор клипов (Microsoft)\платье мыла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3" y="2428868"/>
            <a:ext cx="3446169" cy="269232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00034" y="4286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Мы с сестрой посуду мыли</a:t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 наряды куклам шили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9" descr="C:\Documents and Settings\ADMIN\Мои документы\Мои рисунки\Организатор клипов (Microsoft)\шила пла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357430"/>
            <a:ext cx="3549845" cy="2769251"/>
          </a:xfrm>
          <a:prstGeom prst="rect">
            <a:avLst/>
          </a:prstGeom>
          <a:noFill/>
        </p:spPr>
      </p:pic>
      <p:pic>
        <p:nvPicPr>
          <p:cNvPr id="9" name="Picture 8" descr="C:\Documents and Settings\ADMIN\Мои документы\Мои рисунки\Организатор клипов (Microsoft)\посуду мыла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2428868"/>
            <a:ext cx="3426167" cy="2676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Горько плачет бедный шарик -</a:t>
            </a:r>
            <a:br>
              <a:rPr lang="ru-RU" dirty="0" smtClean="0"/>
            </a:br>
            <a:r>
              <a:rPr lang="ru-RU" dirty="0" smtClean="0"/>
              <a:t>улетел воздушный Гарик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C:\Documents and Settings\ADMIN\Мои документы\Мои рисунки\Организатор клипов (Microsoft)\плачет Гарик.gif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43042" y="2000240"/>
            <a:ext cx="2143140" cy="3301127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Мои документы\Мои рисунки\шарик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2357430"/>
            <a:ext cx="785818" cy="1715519"/>
          </a:xfrm>
          <a:prstGeom prst="rect">
            <a:avLst/>
          </a:prstGeom>
          <a:noFill/>
        </p:spPr>
      </p:pic>
      <p:pic>
        <p:nvPicPr>
          <p:cNvPr id="6" name="Picture 2" descr="C:\Documents and Settings\ADMIN\Мои документы\Мои рисунки\Организатор клипов (Microsoft)\плачет шарик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714412" y="1071546"/>
            <a:ext cx="6572296" cy="6572296"/>
          </a:xfrm>
          <a:prstGeom prst="rect">
            <a:avLst/>
          </a:prstGeom>
          <a:noFill/>
        </p:spPr>
      </p:pic>
      <p:pic>
        <p:nvPicPr>
          <p:cNvPr id="7" name="Picture 3" descr="C:\Documents and Settings\ADMIN\Мои документы\Мои рисунки\Организатор клипов (Microsoft)\воздушный Гарик.bmp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2500306"/>
            <a:ext cx="917876" cy="2005006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28596" y="28572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Горько плачет бедный</a:t>
            </a: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Гарик - </a:t>
            </a:r>
            <a:b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улетел воздушный шарик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-0.08032 C -0.01268 -0.12176 -0.02518 -0.16319 -0.01216 -0.17662 C 0.00382 -0.19259 0.02829 -0.16319 0.05382 -0.13194 C 0.08385 -0.09907 0.11145 -0.06366 0.12899 -0.08148 C 0.14496 -0.09745 0.12708 -0.14259 0.11128 -0.19004 C 0.09461 -0.22986 0.08211 -0.27129 0.09739 -0.28657 C 0.11145 -0.30069 0.1375 -0.27292 0.16319 -0.24213 C 0.19149 -0.20717 0.22083 -0.17338 0.23663 -0.18958 C 0.25208 -0.20509 0.21927 -0.29838 0.21927 -0.29792 C 0.20399 -0.33958 0.18975 -0.3794 0.20486 -0.39491 C 0.22048 -0.41018 0.24531 -0.38102 0.27083 -0.35 C 0.30069 -0.31713 0.32829 -0.28171 0.34652 -0.3 C 0.36145 -0.31504 0.34392 -0.36042 0.32639 -0.40602 C 0.31284 -0.44907 0.29878 -0.48912 0.31475 -0.50486 C 0.32795 -0.51829 0.35451 -0.49097 0.38073 -0.45995 C 0.4085 -0.425 0.43784 -0.39143 0.45382 -0.40787 C 0.46909 -0.42315 0.45191 -0.46875 0.43593 -0.51597 " pathEditMode="relative" rAng="-2217234" ptsTypes="fffffffffffffffff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" y="-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C -0.00591 -0.025 -0.00903 -0.05092 0.00364 -0.0618 C 0.01788 -0.0743 0.03298 -0.05833 0.04791 -0.04143 C 0.0658 -0.02361 0.08159 -0.00393 0.09757 -0.01736 C 0.11232 -0.03032 0.1059 -0.0581 0.10034 -0.0868 C 0.0934 -0.11065 0.08993 -0.13611 0.10468 -0.14907 C 0.11736 -0.15972 0.13298 -0.14491 0.14895 -0.12824 C 0.16493 -0.10879 0.18298 -0.09097 0.19705 -0.10347 C 0.21163 -0.11597 0.20017 -0.17268 0.20034 -0.17222 C 0.19409 -0.19745 0.18958 -0.22222 0.20364 -0.23449 C 0.21805 -0.24653 0.23281 -0.23055 0.24774 -0.21389 C 0.26562 -0.1956 0.28194 -0.17616 0.29774 -0.19004 C 0.31198 -0.20254 0.30573 -0.23009 0.29913 -0.2581 C 0.29514 -0.28449 0.2901 -0.30856 0.30434 -0.32106 C 0.31701 -0.33217 0.3335 -0.31759 0.34861 -0.30069 C 0.3651 -0.28148 0.38246 -0.26296 0.39705 -0.27546 C 0.41163 -0.28796 0.40468 -0.31528 0.40017 -0.34467 " pathEditMode="relative" rAng="-1971344" ptsTypes="fffffffffffffffff">
                                      <p:cBhvr>
                                        <p:cTn id="30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-1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42</Words>
  <Application>Microsoft Office PowerPoint</Application>
  <PresentationFormat>Экран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Вылезла из норки шишка на нее упала мышка</vt:lpstr>
      <vt:lpstr>С другом мы играли в чашки пили чай из белой шашки</vt:lpstr>
      <vt:lpstr>Слайд 4</vt:lpstr>
      <vt:lpstr>Горько плачет бедный шарик - улетел воздушный Гарик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ALBERT</cp:lastModifiedBy>
  <cp:revision>92</cp:revision>
  <dcterms:modified xsi:type="dcterms:W3CDTF">2010-02-13T11:11:11Z</dcterms:modified>
</cp:coreProperties>
</file>