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9" r:id="rId3"/>
    <p:sldId id="259" r:id="rId4"/>
    <p:sldId id="261" r:id="rId5"/>
    <p:sldId id="262" r:id="rId6"/>
    <p:sldId id="274" r:id="rId7"/>
    <p:sldId id="275" r:id="rId8"/>
    <p:sldId id="277" r:id="rId9"/>
    <p:sldId id="278" r:id="rId10"/>
    <p:sldId id="279" r:id="rId11"/>
    <p:sldId id="280" r:id="rId12"/>
    <p:sldId id="285" r:id="rId13"/>
    <p:sldId id="283" r:id="rId14"/>
    <p:sldId id="286" r:id="rId15"/>
    <p:sldId id="287" r:id="rId16"/>
    <p:sldId id="29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Zvuki_poezdov_-_Gudok_poezda.mp3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microsoft.com/office/2007/relationships/media" Target="../media/media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file:///C:\Users\Admin\Desktop\&#1047;&#1074;&#1091;&#1082;%20&#1074;&#1077;&#1090;&#1088;&#1072;.mp3" TargetMode="External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microsoft.com/office/2007/relationships/media" Target="../media/media3.mp3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Мамастер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714356"/>
            <a:ext cx="7854696" cy="12858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Мастер- класс для педагогов</a:t>
            </a:r>
          </a:p>
          <a:p>
            <a:pPr algn="ctr"/>
            <a:r>
              <a:rPr lang="ru-RU" b="1" i="1" dirty="0" smtClean="0"/>
              <a:t>«Песочная страна»</a:t>
            </a:r>
            <a:endParaRPr lang="ru-RU" b="1" i="1" dirty="0"/>
          </a:p>
        </p:txBody>
      </p:sp>
      <p:pic>
        <p:nvPicPr>
          <p:cNvPr id="1026" name="Picture 2" descr="http://www.amurvisit.ru/files/amurvisit/styles/large/public/images/icon.jpg?itok=__nRIL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7929618" cy="478634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Упражнения на автоматизацию звуков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-9847"/>
            <a:ext cx="1691680" cy="9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73016"/>
            <a:ext cx="6264696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flipH="1">
            <a:off x="395536" y="1935480"/>
            <a:ext cx="61664" cy="43891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773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Упражнение на формирование слоговой структуры слова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0272" y="2348880"/>
            <a:ext cx="237626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Zvuki_poezdov_-_Gudok_poezd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3315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7100"/>
            <a:ext cx="9144000" cy="67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Упражнения на развитие грамматического строя речи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54907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Autofit/>
          </a:bodyPr>
          <a:lstStyle/>
          <a:p>
            <a:pPr algn="ctr"/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534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Упражнение на развитие фонематического слуха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66531"/>
            <a:ext cx="100811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9880" y="1504862"/>
            <a:ext cx="1008112" cy="700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1971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8960"/>
            <a:ext cx="3851920" cy="376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Упражнение на формирование предпосылок к обучению грамоте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1517613" cy="211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4306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0813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6264498"/>
            <a:ext cx="609600" cy="609600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71546"/>
            <a:ext cx="507209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Принцип песочной терапии был предложен</a:t>
            </a:r>
          </a:p>
          <a:p>
            <a:r>
              <a:rPr lang="ru-RU" sz="4000" dirty="0" smtClean="0"/>
              <a:t> </a:t>
            </a:r>
            <a:r>
              <a:rPr lang="ru-RU" sz="4000" b="1" dirty="0" smtClean="0"/>
              <a:t>Карлом Густавом Юнгом</a:t>
            </a:r>
            <a:r>
              <a:rPr lang="en-US" sz="2800" dirty="0"/>
              <a:t> </a:t>
            </a:r>
            <a:endParaRPr lang="en-US" sz="2800" dirty="0" smtClean="0"/>
          </a:p>
          <a:p>
            <a:endParaRPr lang="ru-RU" sz="2800" dirty="0" smtClean="0"/>
          </a:p>
          <a:p>
            <a:r>
              <a:rPr lang="en-US" sz="2800" dirty="0" smtClean="0"/>
              <a:t>(</a:t>
            </a:r>
            <a:r>
              <a:rPr lang="ru-RU" sz="2800" dirty="0"/>
              <a:t>швейцарский психиатр, основоположник одного из направлений глубинной психологии — аналитической </a:t>
            </a:r>
            <a:r>
              <a:rPr lang="ru-RU" sz="2800" dirty="0" smtClean="0"/>
              <a:t>психологии</a:t>
            </a:r>
            <a:r>
              <a:rPr lang="ru-RU" sz="2800" dirty="0"/>
              <a:t>)</a:t>
            </a:r>
            <a:endParaRPr lang="ru-RU" sz="2800" dirty="0" smtClean="0"/>
          </a:p>
          <a:p>
            <a:r>
              <a:rPr lang="ru-RU" sz="2800" dirty="0" smtClean="0"/>
              <a:t>   </a:t>
            </a:r>
            <a:endParaRPr lang="ru-RU" sz="2800" dirty="0"/>
          </a:p>
        </p:txBody>
      </p:sp>
      <p:pic>
        <p:nvPicPr>
          <p:cNvPr id="2050" name="Picture 2" descr="http://pslogos.narod.ru/assets/texts/ung_biogr.files/image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857232"/>
            <a:ext cx="2786082" cy="316230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3143248"/>
            <a:ext cx="242889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Терапевтические возможности песка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85728"/>
            <a:ext cx="2428892" cy="18430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Усиливается желание  ребенка экспериментировать, работать самостоятельно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285728"/>
            <a:ext cx="2428892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Развивается тактильная чувствительность, как основа развития «ручного интеллекта»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285728"/>
            <a:ext cx="2643206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Гармонично и интенсивно развиваются все высшие психические функции, а также речь и  моторика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4643446"/>
            <a:ext cx="2857520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Совершенствуется развитие предметно- игровой деятельности, что способствует формированию коммуникативных навыков ребенка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4714884"/>
            <a:ext cx="3071834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Песок способен «заземлять» отрицательную энергию, это его свойство востребовано в работе с «особыми» детьми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2" idx="1"/>
          </p:cNvCxnSpPr>
          <p:nvPr/>
        </p:nvCxnSpPr>
        <p:spPr>
          <a:xfrm rot="10800000">
            <a:off x="2143108" y="2285993"/>
            <a:ext cx="1214446" cy="1393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" idx="3"/>
          </p:cNvCxnSpPr>
          <p:nvPr/>
        </p:nvCxnSpPr>
        <p:spPr>
          <a:xfrm flipV="1">
            <a:off x="5786446" y="2071678"/>
            <a:ext cx="1428760" cy="1607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0"/>
            <a:endCxn id="4" idx="2"/>
          </p:cNvCxnSpPr>
          <p:nvPr/>
        </p:nvCxnSpPr>
        <p:spPr>
          <a:xfrm rot="16200000" flipV="1">
            <a:off x="4000496" y="2571744"/>
            <a:ext cx="1071570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" idx="1"/>
            <a:endCxn id="6" idx="0"/>
          </p:cNvCxnSpPr>
          <p:nvPr/>
        </p:nvCxnSpPr>
        <p:spPr>
          <a:xfrm rot="10800000" flipV="1">
            <a:off x="2000232" y="3679032"/>
            <a:ext cx="1357322" cy="964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2" idx="3"/>
          </p:cNvCxnSpPr>
          <p:nvPr/>
        </p:nvCxnSpPr>
        <p:spPr>
          <a:xfrm>
            <a:off x="5786446" y="3679033"/>
            <a:ext cx="1500198" cy="1035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500298" y="2857496"/>
            <a:ext cx="4286280" cy="12715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Игры с песком решают следующие логопедические задачи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0" y="500042"/>
            <a:ext cx="271461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Развитие диафрагмального дыхания</a:t>
            </a:r>
            <a:endParaRPr lang="ru-RU" sz="1600" dirty="0"/>
          </a:p>
        </p:txBody>
      </p:sp>
      <p:sp>
        <p:nvSpPr>
          <p:cNvPr id="5" name="Овал 4"/>
          <p:cNvSpPr/>
          <p:nvPr/>
        </p:nvSpPr>
        <p:spPr>
          <a:xfrm>
            <a:off x="2928926" y="0"/>
            <a:ext cx="2928958" cy="10715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Автоматизация звуков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6000760" y="1643050"/>
            <a:ext cx="3143240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фонематического слуха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0" y="2571744"/>
            <a:ext cx="2143108" cy="15573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Регуляция мышечного тонуса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57158" y="4929198"/>
            <a:ext cx="250033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слоговой структуры слова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357554" y="4929198"/>
            <a:ext cx="278608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связной речи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500826" y="4857760"/>
            <a:ext cx="2357454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 грамоте</a:t>
            </a:r>
            <a:endParaRPr lang="ru-RU" dirty="0"/>
          </a:p>
        </p:txBody>
      </p:sp>
      <p:cxnSp>
        <p:nvCxnSpPr>
          <p:cNvPr id="18" name="Прямая со стрелкой 17"/>
          <p:cNvCxnSpPr>
            <a:stCxn id="2" idx="1"/>
          </p:cNvCxnSpPr>
          <p:nvPr/>
        </p:nvCxnSpPr>
        <p:spPr>
          <a:xfrm rot="16200000" flipV="1">
            <a:off x="2006664" y="1922370"/>
            <a:ext cx="900600" cy="13420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" idx="2"/>
          </p:cNvCxnSpPr>
          <p:nvPr/>
        </p:nvCxnSpPr>
        <p:spPr>
          <a:xfrm rot="10800000" flipV="1">
            <a:off x="2214546" y="3493290"/>
            <a:ext cx="285752" cy="71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" idx="5"/>
          </p:cNvCxnSpPr>
          <p:nvPr/>
        </p:nvCxnSpPr>
        <p:spPr>
          <a:xfrm rot="16200000" flipH="1">
            <a:off x="6229589" y="3872143"/>
            <a:ext cx="986332" cy="11277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" idx="3"/>
          </p:cNvCxnSpPr>
          <p:nvPr/>
        </p:nvCxnSpPr>
        <p:spPr>
          <a:xfrm rot="5400000">
            <a:off x="2178112" y="3979300"/>
            <a:ext cx="986332" cy="913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" idx="4"/>
          </p:cNvCxnSpPr>
          <p:nvPr/>
        </p:nvCxnSpPr>
        <p:spPr>
          <a:xfrm rot="16200000" flipH="1">
            <a:off x="4350539" y="4421985"/>
            <a:ext cx="65723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3107521" y="2107397"/>
            <a:ext cx="228601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5572132" y="2786058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Логопедическая сказка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«П</a:t>
            </a:r>
            <a:r>
              <a:rPr lang="ru-RU" sz="4800" dirty="0" smtClean="0">
                <a:solidFill>
                  <a:schemeClr val="tx1"/>
                </a:solidFill>
              </a:rPr>
              <a:t>риключения в песочнице»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464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57536"/>
            <a:ext cx="8229600" cy="9913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400" dirty="0" smtClean="0">
                <a:solidFill>
                  <a:schemeClr val="tx1"/>
                </a:solidFill>
              </a:rPr>
              <a:t>Упражнение на развитие диафрагмального дыхания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5" name="Звук ветра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93264" y="6292291"/>
            <a:ext cx="609600" cy="609600"/>
          </a:xfrm>
          <a:prstGeom prst="rect">
            <a:avLst/>
          </a:prstGeom>
        </p:spPr>
      </p:pic>
      <p:pic>
        <p:nvPicPr>
          <p:cNvPr id="7" name="Звук ветра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4419600" y="39766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9202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Упражнение на регуляцию мышечного тонуса, снятие напряжения с мышц пальцев рук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0204" y="4077072"/>
            <a:ext cx="2857500" cy="227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95169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Упражнения на </a:t>
            </a:r>
            <a:r>
              <a:rPr lang="ru-RU" sz="4000" dirty="0">
                <a:solidFill>
                  <a:schemeClr val="tx1"/>
                </a:solidFill>
              </a:rPr>
              <a:t>развитие артикуляционного аппарата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492896" y="3933056"/>
            <a:ext cx="576064" cy="32403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14" y="5063213"/>
            <a:ext cx="1985126" cy="17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063213"/>
            <a:ext cx="2160240" cy="17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9303" y="5063213"/>
            <a:ext cx="2267743" cy="174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7776" y="5063212"/>
            <a:ext cx="2016224" cy="174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3871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1826</TotalTime>
  <Words>177</Words>
  <Application>Microsoft Office PowerPoint</Application>
  <PresentationFormat>Экран (4:3)</PresentationFormat>
  <Paragraphs>32</Paragraphs>
  <Slides>16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Мамастер</vt:lpstr>
      <vt:lpstr>Слайд 2</vt:lpstr>
      <vt:lpstr>Слайд 3</vt:lpstr>
      <vt:lpstr>Слайд 4</vt:lpstr>
      <vt:lpstr>Слайд 5</vt:lpstr>
      <vt:lpstr>Логопедическая сказка «Приключения в песочнице»</vt:lpstr>
      <vt:lpstr>       Упражнение на развитие диафрагмального дыхания</vt:lpstr>
      <vt:lpstr>Упражнение на регуляцию мышечного тонуса, снятие напряжения с мышц пальцев рук</vt:lpstr>
      <vt:lpstr>Упражнения на развитие артикуляционного аппарата</vt:lpstr>
      <vt:lpstr>Упражнения на автоматизацию звуков</vt:lpstr>
      <vt:lpstr>Упражнение на формирование слоговой структуры слова</vt:lpstr>
      <vt:lpstr>Упражнения на развитие грамматического строя речи</vt:lpstr>
      <vt:lpstr>Слайд 13</vt:lpstr>
      <vt:lpstr>Упражнение на развитие фонематического слуха</vt:lpstr>
      <vt:lpstr>Упражнение на формирование предпосылок к обучению грамоте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Admin</cp:lastModifiedBy>
  <cp:revision>39</cp:revision>
  <dcterms:created xsi:type="dcterms:W3CDTF">2016-04-09T15:26:13Z</dcterms:created>
  <dcterms:modified xsi:type="dcterms:W3CDTF">2018-03-19T07:58:53Z</dcterms:modified>
</cp:coreProperties>
</file>